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5"/>
  </p:notesMasterIdLst>
  <p:handoutMasterIdLst>
    <p:handoutMasterId r:id="rId66"/>
  </p:handoutMasterIdLst>
  <p:sldIdLst>
    <p:sldId id="256" r:id="rId5"/>
    <p:sldId id="397" r:id="rId6"/>
    <p:sldId id="341" r:id="rId7"/>
    <p:sldId id="339" r:id="rId8"/>
    <p:sldId id="335" r:id="rId9"/>
    <p:sldId id="348" r:id="rId10"/>
    <p:sldId id="340" r:id="rId11"/>
    <p:sldId id="342" r:id="rId12"/>
    <p:sldId id="343" r:id="rId13"/>
    <p:sldId id="344" r:id="rId14"/>
    <p:sldId id="345" r:id="rId15"/>
    <p:sldId id="346" r:id="rId16"/>
    <p:sldId id="349" r:id="rId17"/>
    <p:sldId id="350" r:id="rId18"/>
    <p:sldId id="347" r:id="rId19"/>
    <p:sldId id="351" r:id="rId20"/>
    <p:sldId id="357" r:id="rId21"/>
    <p:sldId id="352" r:id="rId22"/>
    <p:sldId id="353" r:id="rId23"/>
    <p:sldId id="354" r:id="rId24"/>
    <p:sldId id="362" r:id="rId25"/>
    <p:sldId id="363" r:id="rId26"/>
    <p:sldId id="364" r:id="rId27"/>
    <p:sldId id="358" r:id="rId28"/>
    <p:sldId id="359" r:id="rId29"/>
    <p:sldId id="360" r:id="rId30"/>
    <p:sldId id="356" r:id="rId31"/>
    <p:sldId id="355" r:id="rId32"/>
    <p:sldId id="361" r:id="rId33"/>
    <p:sldId id="365" r:id="rId34"/>
    <p:sldId id="337" r:id="rId35"/>
    <p:sldId id="369" r:id="rId36"/>
    <p:sldId id="370" r:id="rId37"/>
    <p:sldId id="371" r:id="rId38"/>
    <p:sldId id="366" r:id="rId39"/>
    <p:sldId id="367" r:id="rId40"/>
    <p:sldId id="368" r:id="rId41"/>
    <p:sldId id="375" r:id="rId42"/>
    <p:sldId id="376" r:id="rId43"/>
    <p:sldId id="377" r:id="rId44"/>
    <p:sldId id="378" r:id="rId45"/>
    <p:sldId id="374" r:id="rId46"/>
    <p:sldId id="372" r:id="rId47"/>
    <p:sldId id="373" r:id="rId48"/>
    <p:sldId id="379" r:id="rId49"/>
    <p:sldId id="380" r:id="rId50"/>
    <p:sldId id="388" r:id="rId51"/>
    <p:sldId id="381" r:id="rId52"/>
    <p:sldId id="393" r:id="rId53"/>
    <p:sldId id="389" r:id="rId54"/>
    <p:sldId id="390" r:id="rId55"/>
    <p:sldId id="391" r:id="rId56"/>
    <p:sldId id="392" r:id="rId57"/>
    <p:sldId id="395" r:id="rId58"/>
    <p:sldId id="396" r:id="rId59"/>
    <p:sldId id="385" r:id="rId60"/>
    <p:sldId id="338" r:id="rId61"/>
    <p:sldId id="383" r:id="rId62"/>
    <p:sldId id="386" r:id="rId63"/>
    <p:sldId id="394" r:id="rId64"/>
  </p:sldIdLst>
  <p:sldSz cx="9906000" cy="6858000" type="A4"/>
  <p:notesSz cx="10234613" cy="7099300"/>
  <p:defaultTextStyle>
    <a:defPPr>
      <a:defRPr lang="de-DE"/>
    </a:defPPr>
    <a:lvl1pPr marL="0" algn="l" defTabSz="957877" rtl="0" eaLnBrk="1" latinLnBrk="0" hangingPunct="1">
      <a:defRPr sz="1800" kern="1200">
        <a:solidFill>
          <a:schemeClr val="tx1"/>
        </a:solidFill>
        <a:latin typeface="+mn-lt"/>
        <a:ea typeface="+mn-ea"/>
        <a:cs typeface="+mn-cs"/>
      </a:defRPr>
    </a:lvl1pPr>
    <a:lvl2pPr marL="478938" algn="l" defTabSz="957877" rtl="0" eaLnBrk="1" latinLnBrk="0" hangingPunct="1">
      <a:defRPr sz="1800" kern="1200">
        <a:solidFill>
          <a:schemeClr val="tx1"/>
        </a:solidFill>
        <a:latin typeface="+mn-lt"/>
        <a:ea typeface="+mn-ea"/>
        <a:cs typeface="+mn-cs"/>
      </a:defRPr>
    </a:lvl2pPr>
    <a:lvl3pPr marL="957877" algn="l" defTabSz="957877" rtl="0" eaLnBrk="1" latinLnBrk="0" hangingPunct="1">
      <a:defRPr sz="1800" kern="1200">
        <a:solidFill>
          <a:schemeClr val="tx1"/>
        </a:solidFill>
        <a:latin typeface="+mn-lt"/>
        <a:ea typeface="+mn-ea"/>
        <a:cs typeface="+mn-cs"/>
      </a:defRPr>
    </a:lvl3pPr>
    <a:lvl4pPr marL="1436814" algn="l" defTabSz="957877" rtl="0" eaLnBrk="1" latinLnBrk="0" hangingPunct="1">
      <a:defRPr sz="1800" kern="1200">
        <a:solidFill>
          <a:schemeClr val="tx1"/>
        </a:solidFill>
        <a:latin typeface="+mn-lt"/>
        <a:ea typeface="+mn-ea"/>
        <a:cs typeface="+mn-cs"/>
      </a:defRPr>
    </a:lvl4pPr>
    <a:lvl5pPr marL="1915752" algn="l" defTabSz="957877" rtl="0" eaLnBrk="1" latinLnBrk="0" hangingPunct="1">
      <a:defRPr sz="1800" kern="1200">
        <a:solidFill>
          <a:schemeClr val="tx1"/>
        </a:solidFill>
        <a:latin typeface="+mn-lt"/>
        <a:ea typeface="+mn-ea"/>
        <a:cs typeface="+mn-cs"/>
      </a:defRPr>
    </a:lvl5pPr>
    <a:lvl6pPr marL="2394691" algn="l" defTabSz="957877" rtl="0" eaLnBrk="1" latinLnBrk="0" hangingPunct="1">
      <a:defRPr sz="1800" kern="1200">
        <a:solidFill>
          <a:schemeClr val="tx1"/>
        </a:solidFill>
        <a:latin typeface="+mn-lt"/>
        <a:ea typeface="+mn-ea"/>
        <a:cs typeface="+mn-cs"/>
      </a:defRPr>
    </a:lvl6pPr>
    <a:lvl7pPr marL="2873629" algn="l" defTabSz="957877" rtl="0" eaLnBrk="1" latinLnBrk="0" hangingPunct="1">
      <a:defRPr sz="1800" kern="1200">
        <a:solidFill>
          <a:schemeClr val="tx1"/>
        </a:solidFill>
        <a:latin typeface="+mn-lt"/>
        <a:ea typeface="+mn-ea"/>
        <a:cs typeface="+mn-cs"/>
      </a:defRPr>
    </a:lvl7pPr>
    <a:lvl8pPr marL="3352568" algn="l" defTabSz="957877" rtl="0" eaLnBrk="1" latinLnBrk="0" hangingPunct="1">
      <a:defRPr sz="1800" kern="1200">
        <a:solidFill>
          <a:schemeClr val="tx1"/>
        </a:solidFill>
        <a:latin typeface="+mn-lt"/>
        <a:ea typeface="+mn-ea"/>
        <a:cs typeface="+mn-cs"/>
      </a:defRPr>
    </a:lvl8pPr>
    <a:lvl9pPr marL="3831506" algn="l" defTabSz="9578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6068">
          <p15:clr>
            <a:srgbClr val="A4A3A4"/>
          </p15:clr>
        </p15:guide>
      </p15:sldGuideLst>
    </p:ext>
    <p:ext uri="{2D200454-40CA-4A62-9FC3-DE9A4176ACB9}">
      <p15:notesGuideLst xmlns:p15="http://schemas.microsoft.com/office/powerpoint/2012/main">
        <p15:guide id="1" orient="horz" pos="2236">
          <p15:clr>
            <a:srgbClr val="A4A3A4"/>
          </p15:clr>
        </p15:guide>
        <p15:guide id="2" pos="322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5B5"/>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113A9D2-9D6B-4929-AA2D-F23B5EE8CBE7}" styleName="Designformatvorlage 2 - Akz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unkle Formatvorlag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94203" autoAdjust="0"/>
  </p:normalViewPr>
  <p:slideViewPr>
    <p:cSldViewPr snapToObjects="1">
      <p:cViewPr varScale="1">
        <p:scale>
          <a:sx n="107" d="100"/>
          <a:sy n="107" d="100"/>
        </p:scale>
        <p:origin x="1458" y="24"/>
      </p:cViewPr>
      <p:guideLst>
        <p:guide orient="horz" pos="2160"/>
        <p:guide pos="6068"/>
      </p:guideLst>
    </p:cSldViewPr>
  </p:slideViewPr>
  <p:outlineViewPr>
    <p:cViewPr>
      <p:scale>
        <a:sx n="33" d="100"/>
        <a:sy n="33" d="100"/>
      </p:scale>
      <p:origin x="48" y="0"/>
    </p:cViewPr>
  </p:outlineViewPr>
  <p:notesTextViewPr>
    <p:cViewPr>
      <p:scale>
        <a:sx n="75" d="100"/>
        <a:sy n="75" d="100"/>
      </p:scale>
      <p:origin x="0" y="0"/>
    </p:cViewPr>
  </p:notesTextViewPr>
  <p:sorterViewPr>
    <p:cViewPr>
      <p:scale>
        <a:sx n="100" d="100"/>
        <a:sy n="100" d="100"/>
      </p:scale>
      <p:origin x="0" y="0"/>
    </p:cViewPr>
  </p:sorterViewPr>
  <p:notesViewPr>
    <p:cSldViewPr snapToObjects="1" showGuides="1">
      <p:cViewPr varScale="1">
        <p:scale>
          <a:sx n="63" d="100"/>
          <a:sy n="63" d="100"/>
        </p:scale>
        <p:origin x="-3144" y="-72"/>
      </p:cViewPr>
      <p:guideLst>
        <p:guide orient="horz" pos="2236"/>
        <p:guide pos="322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9" y="0"/>
            <a:ext cx="4434999" cy="354967"/>
          </a:xfrm>
          <a:prstGeom prst="rect">
            <a:avLst/>
          </a:prstGeom>
        </p:spPr>
        <p:txBody>
          <a:bodyPr vert="horz" lIns="83890" tIns="41944" rIns="83890" bIns="41944" rtlCol="0"/>
          <a:lstStyle>
            <a:lvl1pPr algn="l">
              <a:defRPr sz="1000"/>
            </a:lvl1pPr>
          </a:lstStyle>
          <a:p>
            <a:endParaRPr lang="de-DE"/>
          </a:p>
        </p:txBody>
      </p:sp>
      <p:sp>
        <p:nvSpPr>
          <p:cNvPr id="3" name="Datumsplatzhalter 2"/>
          <p:cNvSpPr>
            <a:spLocks noGrp="1"/>
          </p:cNvSpPr>
          <p:nvPr>
            <p:ph type="dt" sz="quarter" idx="1"/>
          </p:nvPr>
        </p:nvSpPr>
        <p:spPr>
          <a:xfrm>
            <a:off x="5797258" y="0"/>
            <a:ext cx="4434999" cy="354967"/>
          </a:xfrm>
          <a:prstGeom prst="rect">
            <a:avLst/>
          </a:prstGeom>
        </p:spPr>
        <p:txBody>
          <a:bodyPr vert="horz" lIns="83890" tIns="41944" rIns="83890" bIns="41944" rtlCol="0"/>
          <a:lstStyle>
            <a:lvl1pPr algn="r">
              <a:defRPr sz="1000"/>
            </a:lvl1pPr>
          </a:lstStyle>
          <a:p>
            <a:fld id="{D9C89D80-16A2-45FD-9547-EFFAC87A72CB}" type="datetimeFigureOut">
              <a:rPr lang="de-DE" smtClean="0"/>
              <a:pPr/>
              <a:t>16.03.2023</a:t>
            </a:fld>
            <a:endParaRPr lang="de-DE"/>
          </a:p>
        </p:txBody>
      </p:sp>
      <p:sp>
        <p:nvSpPr>
          <p:cNvPr id="4" name="Fußzeilenplatzhalter 3"/>
          <p:cNvSpPr>
            <a:spLocks noGrp="1"/>
          </p:cNvSpPr>
          <p:nvPr>
            <p:ph type="ftr" sz="quarter" idx="2"/>
          </p:nvPr>
        </p:nvSpPr>
        <p:spPr>
          <a:xfrm>
            <a:off x="9" y="6743108"/>
            <a:ext cx="4434999" cy="354967"/>
          </a:xfrm>
          <a:prstGeom prst="rect">
            <a:avLst/>
          </a:prstGeom>
        </p:spPr>
        <p:txBody>
          <a:bodyPr vert="horz" lIns="83890" tIns="41944" rIns="83890" bIns="41944" rtlCol="0" anchor="b"/>
          <a:lstStyle>
            <a:lvl1pPr algn="l">
              <a:defRPr sz="1000"/>
            </a:lvl1pPr>
          </a:lstStyle>
          <a:p>
            <a:endParaRPr lang="de-DE"/>
          </a:p>
        </p:txBody>
      </p:sp>
      <p:sp>
        <p:nvSpPr>
          <p:cNvPr id="5" name="Foliennummernplatzhalter 4"/>
          <p:cNvSpPr>
            <a:spLocks noGrp="1"/>
          </p:cNvSpPr>
          <p:nvPr>
            <p:ph type="sldNum" sz="quarter" idx="3"/>
          </p:nvPr>
        </p:nvSpPr>
        <p:spPr>
          <a:xfrm>
            <a:off x="5797258" y="6743108"/>
            <a:ext cx="4434999" cy="354967"/>
          </a:xfrm>
          <a:prstGeom prst="rect">
            <a:avLst/>
          </a:prstGeom>
        </p:spPr>
        <p:txBody>
          <a:bodyPr vert="horz" lIns="83890" tIns="41944" rIns="83890" bIns="41944" rtlCol="0" anchor="b"/>
          <a:lstStyle>
            <a:lvl1pPr algn="r">
              <a:defRPr sz="1000"/>
            </a:lvl1pPr>
          </a:lstStyle>
          <a:p>
            <a:fld id="{163455EA-9DF5-4F02-B6B7-5B7C848A9084}" type="slidenum">
              <a:rPr lang="de-DE" smtClean="0"/>
              <a:pPr/>
              <a:t>‹Nr.›</a:t>
            </a:fld>
            <a:endParaRPr lang="de-DE"/>
          </a:p>
        </p:txBody>
      </p:sp>
    </p:spTree>
    <p:extLst>
      <p:ext uri="{BB962C8B-B14F-4D97-AF65-F5344CB8AC3E}">
        <p14:creationId xmlns:p14="http://schemas.microsoft.com/office/powerpoint/2010/main" val="40615371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nummernplatzhalter 11"/>
          <p:cNvSpPr>
            <a:spLocks noGrp="1"/>
          </p:cNvSpPr>
          <p:nvPr>
            <p:ph type="sldNum" sz="quarter" idx="5"/>
          </p:nvPr>
        </p:nvSpPr>
        <p:spPr>
          <a:xfrm>
            <a:off x="5796112" y="6743844"/>
            <a:ext cx="4436114" cy="355458"/>
          </a:xfrm>
          <a:prstGeom prst="rect">
            <a:avLst/>
          </a:prstGeom>
        </p:spPr>
        <p:txBody>
          <a:bodyPr vert="horz" lIns="139413" tIns="69707" rIns="139413" bIns="69707" rtlCol="0" anchor="b"/>
          <a:lstStyle>
            <a:lvl1pPr algn="r">
              <a:defRPr sz="1900"/>
            </a:lvl1pPr>
          </a:lstStyle>
          <a:p>
            <a:fld id="{8145BB12-173F-4B49-AF07-7A4273FD4CFB}" type="slidenum">
              <a:rPr lang="de-DE" smtClean="0"/>
              <a:pPr/>
              <a:t>‹Nr.›</a:t>
            </a:fld>
            <a:endParaRPr lang="de-DE" dirty="0"/>
          </a:p>
        </p:txBody>
      </p:sp>
      <p:sp>
        <p:nvSpPr>
          <p:cNvPr id="14" name="Notizenplatzhalter 13"/>
          <p:cNvSpPr>
            <a:spLocks noGrp="1"/>
          </p:cNvSpPr>
          <p:nvPr>
            <p:ph type="body" sz="quarter" idx="3"/>
          </p:nvPr>
        </p:nvSpPr>
        <p:spPr>
          <a:xfrm>
            <a:off x="1022987" y="3371927"/>
            <a:ext cx="8188648" cy="3194191"/>
          </a:xfrm>
          <a:prstGeom prst="rect">
            <a:avLst/>
          </a:prstGeom>
        </p:spPr>
        <p:txBody>
          <a:bodyPr vert="horz" lIns="139413" tIns="69707" rIns="139413" bIns="69707"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3"/>
          <p:cNvSpPr>
            <a:spLocks noGrp="1"/>
          </p:cNvSpPr>
          <p:nvPr>
            <p:ph type="ftr" sz="quarter" idx="4"/>
          </p:nvPr>
        </p:nvSpPr>
        <p:spPr>
          <a:xfrm>
            <a:off x="0" y="6742846"/>
            <a:ext cx="4435600" cy="354798"/>
          </a:xfrm>
          <a:prstGeom prst="rect">
            <a:avLst/>
          </a:prstGeom>
        </p:spPr>
        <p:txBody>
          <a:bodyPr vert="horz" lIns="94760" tIns="47380" rIns="94760" bIns="47380" rtlCol="0" anchor="b"/>
          <a:lstStyle>
            <a:lvl1pPr algn="l">
              <a:defRPr sz="1200"/>
            </a:lvl1pPr>
          </a:lstStyle>
          <a:p>
            <a:r>
              <a:rPr lang="de-DE" dirty="0"/>
              <a:t>Thieltges GmbH  Co. KG	</a:t>
            </a:r>
          </a:p>
        </p:txBody>
      </p:sp>
    </p:spTree>
    <p:extLst>
      <p:ext uri="{BB962C8B-B14F-4D97-AF65-F5344CB8AC3E}">
        <p14:creationId xmlns:p14="http://schemas.microsoft.com/office/powerpoint/2010/main" val="3662820512"/>
      </p:ext>
    </p:extLst>
  </p:cSld>
  <p:clrMap bg1="lt1" tx1="dk1" bg2="lt2" tx2="dk2" accent1="accent1" accent2="accent2" accent3="accent3" accent4="accent4" accent5="accent5" accent6="accent6" hlink="hlink" folHlink="folHlink"/>
  <p:hf hdr="0" dt="0"/>
  <p:notesStyle>
    <a:lvl1pPr marL="0" algn="l" defTabSz="957877" rtl="0" eaLnBrk="1" latinLnBrk="0" hangingPunct="1">
      <a:defRPr sz="1300" kern="1200">
        <a:solidFill>
          <a:schemeClr val="tx1"/>
        </a:solidFill>
        <a:latin typeface="+mn-lt"/>
        <a:ea typeface="+mn-ea"/>
        <a:cs typeface="+mn-cs"/>
      </a:defRPr>
    </a:lvl1pPr>
    <a:lvl2pPr marL="478938" algn="l" defTabSz="957877" rtl="0" eaLnBrk="1" latinLnBrk="0" hangingPunct="1">
      <a:defRPr sz="1300" kern="1200">
        <a:solidFill>
          <a:schemeClr val="tx1"/>
        </a:solidFill>
        <a:latin typeface="+mn-lt"/>
        <a:ea typeface="+mn-ea"/>
        <a:cs typeface="+mn-cs"/>
      </a:defRPr>
    </a:lvl2pPr>
    <a:lvl3pPr marL="957877" algn="l" defTabSz="957877" rtl="0" eaLnBrk="1" latinLnBrk="0" hangingPunct="1">
      <a:defRPr sz="1300" kern="1200">
        <a:solidFill>
          <a:schemeClr val="tx1"/>
        </a:solidFill>
        <a:latin typeface="+mn-lt"/>
        <a:ea typeface="+mn-ea"/>
        <a:cs typeface="+mn-cs"/>
      </a:defRPr>
    </a:lvl3pPr>
    <a:lvl4pPr marL="1436814" algn="l" defTabSz="957877" rtl="0" eaLnBrk="1" latinLnBrk="0" hangingPunct="1">
      <a:defRPr sz="1300" kern="1200">
        <a:solidFill>
          <a:schemeClr val="tx1"/>
        </a:solidFill>
        <a:latin typeface="+mn-lt"/>
        <a:ea typeface="+mn-ea"/>
        <a:cs typeface="+mn-cs"/>
      </a:defRPr>
    </a:lvl4pPr>
    <a:lvl5pPr marL="1915752" algn="l" defTabSz="957877" rtl="0" eaLnBrk="1" latinLnBrk="0" hangingPunct="1">
      <a:defRPr sz="1300" kern="1200">
        <a:solidFill>
          <a:schemeClr val="tx1"/>
        </a:solidFill>
        <a:latin typeface="+mn-lt"/>
        <a:ea typeface="+mn-ea"/>
        <a:cs typeface="+mn-cs"/>
      </a:defRPr>
    </a:lvl5pPr>
    <a:lvl6pPr marL="2394691" algn="l" defTabSz="957877" rtl="0" eaLnBrk="1" latinLnBrk="0" hangingPunct="1">
      <a:defRPr sz="1300" kern="1200">
        <a:solidFill>
          <a:schemeClr val="tx1"/>
        </a:solidFill>
        <a:latin typeface="+mn-lt"/>
        <a:ea typeface="+mn-ea"/>
        <a:cs typeface="+mn-cs"/>
      </a:defRPr>
    </a:lvl6pPr>
    <a:lvl7pPr marL="2873629" algn="l" defTabSz="957877" rtl="0" eaLnBrk="1" latinLnBrk="0" hangingPunct="1">
      <a:defRPr sz="1300" kern="1200">
        <a:solidFill>
          <a:schemeClr val="tx1"/>
        </a:solidFill>
        <a:latin typeface="+mn-lt"/>
        <a:ea typeface="+mn-ea"/>
        <a:cs typeface="+mn-cs"/>
      </a:defRPr>
    </a:lvl7pPr>
    <a:lvl8pPr marL="3352568" algn="l" defTabSz="957877" rtl="0" eaLnBrk="1" latinLnBrk="0" hangingPunct="1">
      <a:defRPr sz="1300" kern="1200">
        <a:solidFill>
          <a:schemeClr val="tx1"/>
        </a:solidFill>
        <a:latin typeface="+mn-lt"/>
        <a:ea typeface="+mn-ea"/>
        <a:cs typeface="+mn-cs"/>
      </a:defRPr>
    </a:lvl8pPr>
    <a:lvl9pPr marL="3831506" algn="l" defTabSz="957877"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0"/>
            <a:ext cx="10420350" cy="7215188"/>
          </a:xfrm>
          <a:prstGeom prst="rect">
            <a:avLst/>
          </a:prstGeom>
        </p:spPr>
      </p:sp>
      <p:sp>
        <p:nvSpPr>
          <p:cNvPr id="3" name="Notizenplatzhalter 2"/>
          <p:cNvSpPr>
            <a:spLocks noGrp="1"/>
          </p:cNvSpPr>
          <p:nvPr>
            <p:ph type="body" idx="1"/>
          </p:nvPr>
        </p:nvSpPr>
        <p:spPr>
          <a:xfrm>
            <a:off x="2432699" y="4"/>
            <a:ext cx="7799553" cy="6882099"/>
          </a:xfrm>
          <a:prstGeom prst="rect">
            <a:avLst/>
          </a:prstGeom>
        </p:spPr>
        <p:txBody>
          <a:bodyPr>
            <a:normAutofit/>
          </a:bodyPr>
          <a:lstStyle/>
          <a:p>
            <a:pPr algn="l"/>
            <a:r>
              <a:rPr lang="de-DE" b="1" dirty="0"/>
              <a:t>R</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a:t>
            </a:fld>
            <a:endParaRPr lang="de-DE" dirty="0"/>
          </a:p>
        </p:txBody>
      </p:sp>
      <p:sp>
        <p:nvSpPr>
          <p:cNvPr id="5" name="Fußzeilenplatzhalter 4"/>
          <p:cNvSpPr>
            <a:spLocks noGrp="1"/>
          </p:cNvSpPr>
          <p:nvPr>
            <p:ph type="ftr" sz="quarter" idx="11"/>
          </p:nvPr>
        </p:nvSpPr>
        <p:spPr/>
        <p:txBody>
          <a:bodyPr/>
          <a:lstStyle/>
          <a:p>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10</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823235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11</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6693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12</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107152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13</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229479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14</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917157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15</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236517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0"/>
            <a:ext cx="10420350" cy="7215188"/>
          </a:xfrm>
          <a:prstGeom prst="rect">
            <a:avLst/>
          </a:prstGeom>
        </p:spPr>
      </p:sp>
      <p:sp>
        <p:nvSpPr>
          <p:cNvPr id="3" name="Notizenplatzhalter 2"/>
          <p:cNvSpPr>
            <a:spLocks noGrp="1"/>
          </p:cNvSpPr>
          <p:nvPr>
            <p:ph type="body" idx="1"/>
          </p:nvPr>
        </p:nvSpPr>
        <p:spPr>
          <a:xfrm>
            <a:off x="2432699" y="4"/>
            <a:ext cx="7799553" cy="6882099"/>
          </a:xfrm>
          <a:prstGeom prst="rect">
            <a:avLst/>
          </a:prstGeom>
        </p:spPr>
        <p:txBody>
          <a:bodyPr>
            <a:normAutofit/>
          </a:bodyPr>
          <a:lstStyle/>
          <a:p>
            <a:pPr algn="l"/>
            <a:r>
              <a:rPr lang="de-DE" b="1" dirty="0"/>
              <a:t>R</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16</a:t>
            </a:fld>
            <a:endParaRPr lang="de-DE" dirty="0"/>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694128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17</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267864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18</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910840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19</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27155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0"/>
            <a:ext cx="10420350" cy="7215188"/>
          </a:xfrm>
          <a:prstGeom prst="rect">
            <a:avLst/>
          </a:prstGeom>
        </p:spPr>
      </p:sp>
      <p:sp>
        <p:nvSpPr>
          <p:cNvPr id="3" name="Notizenplatzhalter 2"/>
          <p:cNvSpPr>
            <a:spLocks noGrp="1"/>
          </p:cNvSpPr>
          <p:nvPr>
            <p:ph type="body" idx="1"/>
          </p:nvPr>
        </p:nvSpPr>
        <p:spPr>
          <a:xfrm>
            <a:off x="2432699" y="4"/>
            <a:ext cx="7799553" cy="6882099"/>
          </a:xfrm>
          <a:prstGeom prst="rect">
            <a:avLst/>
          </a:prstGeom>
        </p:spPr>
        <p:txBody>
          <a:bodyPr>
            <a:normAutofit/>
          </a:bodyPr>
          <a:lstStyle/>
          <a:p>
            <a:pPr algn="l"/>
            <a:r>
              <a:rPr lang="de-DE" b="1" dirty="0"/>
              <a:t>R</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a:t>
            </a:fld>
            <a:endParaRPr lang="de-DE" dirty="0"/>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185341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20</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93877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21</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946051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22</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5024223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23</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1315535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24</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3204716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25</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619690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26</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6000623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27</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605679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28</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0225532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29</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874903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0"/>
            <a:ext cx="10420350" cy="7215188"/>
          </a:xfrm>
          <a:prstGeom prst="rect">
            <a:avLst/>
          </a:prstGeom>
        </p:spPr>
      </p:sp>
      <p:sp>
        <p:nvSpPr>
          <p:cNvPr id="3" name="Notizenplatzhalter 2"/>
          <p:cNvSpPr>
            <a:spLocks noGrp="1"/>
          </p:cNvSpPr>
          <p:nvPr>
            <p:ph type="body" idx="1"/>
          </p:nvPr>
        </p:nvSpPr>
        <p:spPr>
          <a:xfrm>
            <a:off x="2432699" y="4"/>
            <a:ext cx="7799553" cy="6882099"/>
          </a:xfrm>
          <a:prstGeom prst="rect">
            <a:avLst/>
          </a:prstGeom>
        </p:spPr>
        <p:txBody>
          <a:bodyPr>
            <a:normAutofit/>
          </a:bodyPr>
          <a:lstStyle/>
          <a:p>
            <a:pPr algn="l"/>
            <a:r>
              <a:rPr lang="de-DE" b="1" dirty="0"/>
              <a:t>R</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a:t>
            </a:fld>
            <a:endParaRPr lang="de-DE" dirty="0"/>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4062664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0"/>
            <a:ext cx="10420350" cy="7215188"/>
          </a:xfrm>
          <a:prstGeom prst="rect">
            <a:avLst/>
          </a:prstGeom>
        </p:spPr>
      </p:sp>
      <p:sp>
        <p:nvSpPr>
          <p:cNvPr id="3" name="Notizenplatzhalter 2"/>
          <p:cNvSpPr>
            <a:spLocks noGrp="1"/>
          </p:cNvSpPr>
          <p:nvPr>
            <p:ph type="body" idx="1"/>
          </p:nvPr>
        </p:nvSpPr>
        <p:spPr>
          <a:xfrm>
            <a:off x="2432699" y="4"/>
            <a:ext cx="7799553" cy="6882099"/>
          </a:xfrm>
          <a:prstGeom prst="rect">
            <a:avLst/>
          </a:prstGeom>
        </p:spPr>
        <p:txBody>
          <a:bodyPr>
            <a:normAutofit/>
          </a:bodyPr>
          <a:lstStyle/>
          <a:p>
            <a:pPr algn="l"/>
            <a:r>
              <a:rPr lang="de-DE" b="1" dirty="0"/>
              <a:t>R</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30</a:t>
            </a:fld>
            <a:endParaRPr lang="de-DE" dirty="0"/>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5368028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31</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9575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32</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0083084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33</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531906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34</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2191148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35</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9821424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36</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2773006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37</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2673047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38</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8124207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39</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585852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6389604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40</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8076459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41</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7263799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42</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7895455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43</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6413082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44</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2367383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45</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555585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0"/>
            <a:ext cx="10420350" cy="7215188"/>
          </a:xfrm>
          <a:prstGeom prst="rect">
            <a:avLst/>
          </a:prstGeom>
        </p:spPr>
      </p:sp>
      <p:sp>
        <p:nvSpPr>
          <p:cNvPr id="3" name="Notizenplatzhalter 2"/>
          <p:cNvSpPr>
            <a:spLocks noGrp="1"/>
          </p:cNvSpPr>
          <p:nvPr>
            <p:ph type="body" idx="1"/>
          </p:nvPr>
        </p:nvSpPr>
        <p:spPr>
          <a:xfrm>
            <a:off x="2432699" y="4"/>
            <a:ext cx="7799553" cy="6882099"/>
          </a:xfrm>
          <a:prstGeom prst="rect">
            <a:avLst/>
          </a:prstGeom>
        </p:spPr>
        <p:txBody>
          <a:bodyPr>
            <a:normAutofit/>
          </a:bodyPr>
          <a:lstStyle/>
          <a:p>
            <a:pPr algn="l"/>
            <a:r>
              <a:rPr lang="de-DE" b="1" dirty="0"/>
              <a:t>R</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46</a:t>
            </a:fld>
            <a:endParaRPr lang="de-DE" dirty="0"/>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748552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47</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1991585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48</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3842881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49</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551157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a:t>
            </a:fld>
            <a:endParaRPr lang="de-DE"/>
          </a:p>
        </p:txBody>
      </p:sp>
      <p:sp>
        <p:nvSpPr>
          <p:cNvPr id="5" name="Fußzeilenplatzhalter 4"/>
          <p:cNvSpPr>
            <a:spLocks noGrp="1"/>
          </p:cNvSpPr>
          <p:nvPr>
            <p:ph type="ftr" sz="quarter" idx="11"/>
          </p:nvPr>
        </p:nvSpPr>
        <p:spPr/>
        <p:txBody>
          <a:bodyPr/>
          <a:lstStyle/>
          <a:p>
            <a:endParaRPr lang="de-D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50</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000993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51</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921843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52</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7862100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53</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7107487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54</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6634964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55</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66725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56</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7901190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57</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2973913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58</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1409444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59</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509978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6</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744030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60</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470288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7</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76605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8</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01702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124075" y="90488"/>
            <a:ext cx="3846513" cy="2663825"/>
          </a:xfrm>
          <a:prstGeom prst="rect">
            <a:avLst/>
          </a:prstGeom>
        </p:spPr>
      </p:sp>
      <p:sp>
        <p:nvSpPr>
          <p:cNvPr id="3" name="Notizenplatzhalter 2"/>
          <p:cNvSpPr>
            <a:spLocks noGrp="1"/>
          </p:cNvSpPr>
          <p:nvPr>
            <p:ph type="body" idx="1"/>
          </p:nvPr>
        </p:nvSpPr>
        <p:spPr>
          <a:xfrm>
            <a:off x="2296111" y="4301681"/>
            <a:ext cx="7593518" cy="2294710"/>
          </a:xfrm>
          <a:prstGeom prst="rect">
            <a:avLst/>
          </a:prstGeom>
        </p:spPr>
        <p:txBody>
          <a:bodyPr>
            <a:normAutofit fontScale="62500" lnSpcReduction="20000"/>
          </a:bodyPr>
          <a:lstStyle/>
          <a:p>
            <a:pPr algn="l"/>
            <a:r>
              <a:rPr lang="de-DE" sz="1900" b="1" dirty="0"/>
              <a:t>R</a:t>
            </a:r>
          </a:p>
          <a:p>
            <a:pPr algn="l"/>
            <a:endParaRPr lang="de-DE" sz="1900" b="1" dirty="0"/>
          </a:p>
          <a:p>
            <a:pPr algn="l"/>
            <a:endParaRPr lang="de-DE" sz="1900" b="1" dirty="0"/>
          </a:p>
          <a:p>
            <a:pPr algn="l"/>
            <a:r>
              <a:rPr lang="de-DE" sz="1900" dirty="0"/>
              <a:t>Vielen Dank für Ihre Einladung zum VOF-Verfahren. </a:t>
            </a:r>
          </a:p>
          <a:p>
            <a:pPr algn="l"/>
            <a:endParaRPr lang="de-DE" sz="1900" dirty="0"/>
          </a:p>
          <a:p>
            <a:pPr algn="l"/>
            <a:r>
              <a:rPr lang="de-DE" sz="1900" dirty="0"/>
              <a:t>Gerne  präsentieren wir Ihnen unser Büro - unsere Arbeitsweise im Baumanagement - und Ihr Projektteam.</a:t>
            </a:r>
            <a:r>
              <a:rPr lang="de-DE" sz="1900" b="1" dirty="0"/>
              <a:t> (klick)</a:t>
            </a:r>
          </a:p>
          <a:p>
            <a:pPr algn="l"/>
            <a:endParaRPr lang="de-DE" sz="1900" dirty="0"/>
          </a:p>
          <a:p>
            <a:pPr algn="l"/>
            <a:endParaRPr lang="de-DE" sz="1900" dirty="0"/>
          </a:p>
          <a:p>
            <a:pPr algn="l"/>
            <a:r>
              <a:rPr lang="de-DE" sz="1900" dirty="0"/>
              <a:t>Mein Name ist Rainer Thieltges.</a:t>
            </a:r>
          </a:p>
          <a:p>
            <a:pPr algn="l"/>
            <a:endParaRPr lang="de-DE" sz="1900" dirty="0"/>
          </a:p>
          <a:p>
            <a:pPr algn="l"/>
            <a:r>
              <a:rPr lang="de-DE" sz="1900" dirty="0"/>
              <a:t>Ich bin der geschäftsführende Gesellschafter der Thieltges GmbH &amp; Co.KG.</a:t>
            </a:r>
          </a:p>
          <a:p>
            <a:pPr algn="l"/>
            <a:endParaRPr lang="de-DE" sz="1900" dirty="0"/>
          </a:p>
          <a:p>
            <a:pPr algn="l"/>
            <a:r>
              <a:rPr lang="de-DE" sz="1900" dirty="0"/>
              <a:t>Das Büro „Thieltges – Projektsteuerung – Objektüberwachung besteht seit 1993 und bis heute ununterbrochen Inhabergeführt.</a:t>
            </a:r>
          </a:p>
        </p:txBody>
      </p:sp>
      <p:sp>
        <p:nvSpPr>
          <p:cNvPr id="4" name="Foliennummernplatzhalter 3"/>
          <p:cNvSpPr>
            <a:spLocks noGrp="1"/>
          </p:cNvSpPr>
          <p:nvPr>
            <p:ph type="sldNum" sz="quarter" idx="10"/>
          </p:nvPr>
        </p:nvSpPr>
        <p:spPr>
          <a:xfrm>
            <a:off x="5797258" y="6882102"/>
            <a:ext cx="4434999" cy="215972"/>
          </a:xfrm>
          <a:prstGeom prst="rect">
            <a:avLst/>
          </a:prstGeom>
        </p:spPr>
        <p:txBody>
          <a:bodyPr/>
          <a:lstStyle/>
          <a:p>
            <a:fld id="{973FFB44-A8C4-436D-A4EC-8CD026473AE9}" type="slidenum">
              <a:rPr lang="de-DE" smtClean="0"/>
              <a:pPr/>
              <a:t>9</a:t>
            </a:fld>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36706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1" y="2130428"/>
            <a:ext cx="8420101" cy="1470025"/>
          </a:xfrm>
          <a:prstGeom prst="rect">
            <a:avLst/>
          </a:prstGeom>
        </p:spPr>
        <p:txBody>
          <a:bodyPr lIns="95787" tIns="47894" rIns="95787" bIns="47894"/>
          <a:lstStyle/>
          <a:p>
            <a:r>
              <a:rPr lang="de-DE"/>
              <a:t>Titelmasterformat durch Klicken bearbeiten</a:t>
            </a:r>
          </a:p>
        </p:txBody>
      </p:sp>
      <p:sp>
        <p:nvSpPr>
          <p:cNvPr id="3" name="Untertitel 2"/>
          <p:cNvSpPr>
            <a:spLocks noGrp="1"/>
          </p:cNvSpPr>
          <p:nvPr>
            <p:ph type="subTitle" idx="1"/>
          </p:nvPr>
        </p:nvSpPr>
        <p:spPr>
          <a:xfrm>
            <a:off x="1485901" y="3886202"/>
            <a:ext cx="6934200" cy="1752600"/>
          </a:xfrm>
          <a:prstGeom prst="rect">
            <a:avLst/>
          </a:prstGeom>
        </p:spPr>
        <p:txBody>
          <a:bodyPr lIns="95787" tIns="47894" rIns="95787" bIns="47894"/>
          <a:lstStyle>
            <a:lvl1pPr marL="0" indent="0" algn="ctr">
              <a:buNone/>
              <a:defRPr>
                <a:solidFill>
                  <a:schemeClr val="tx1">
                    <a:tint val="75000"/>
                  </a:schemeClr>
                </a:solidFill>
              </a:defRPr>
            </a:lvl1pPr>
            <a:lvl2pPr marL="478938" indent="0" algn="ctr">
              <a:buNone/>
              <a:defRPr>
                <a:solidFill>
                  <a:schemeClr val="tx1">
                    <a:tint val="75000"/>
                  </a:schemeClr>
                </a:solidFill>
              </a:defRPr>
            </a:lvl2pPr>
            <a:lvl3pPr marL="957877" indent="0" algn="ctr">
              <a:buNone/>
              <a:defRPr>
                <a:solidFill>
                  <a:schemeClr val="tx1">
                    <a:tint val="75000"/>
                  </a:schemeClr>
                </a:solidFill>
              </a:defRPr>
            </a:lvl3pPr>
            <a:lvl4pPr marL="1436814" indent="0" algn="ctr">
              <a:buNone/>
              <a:defRPr>
                <a:solidFill>
                  <a:schemeClr val="tx1">
                    <a:tint val="75000"/>
                  </a:schemeClr>
                </a:solidFill>
              </a:defRPr>
            </a:lvl4pPr>
            <a:lvl5pPr marL="1915752" indent="0" algn="ctr">
              <a:buNone/>
              <a:defRPr>
                <a:solidFill>
                  <a:schemeClr val="tx1">
                    <a:tint val="75000"/>
                  </a:schemeClr>
                </a:solidFill>
              </a:defRPr>
            </a:lvl5pPr>
            <a:lvl6pPr marL="2394691" indent="0" algn="ctr">
              <a:buNone/>
              <a:defRPr>
                <a:solidFill>
                  <a:schemeClr val="tx1">
                    <a:tint val="75000"/>
                  </a:schemeClr>
                </a:solidFill>
              </a:defRPr>
            </a:lvl6pPr>
            <a:lvl7pPr marL="2873629" indent="0" algn="ctr">
              <a:buNone/>
              <a:defRPr>
                <a:solidFill>
                  <a:schemeClr val="tx1">
                    <a:tint val="75000"/>
                  </a:schemeClr>
                </a:solidFill>
              </a:defRPr>
            </a:lvl7pPr>
            <a:lvl8pPr marL="3352568" indent="0" algn="ctr">
              <a:buNone/>
              <a:defRPr>
                <a:solidFill>
                  <a:schemeClr val="tx1">
                    <a:tint val="75000"/>
                  </a:schemeClr>
                </a:solidFill>
              </a:defRPr>
            </a:lvl8pPr>
            <a:lvl9pPr marL="3831506" indent="0" algn="ctr">
              <a:buNone/>
              <a:defRPr>
                <a:solidFill>
                  <a:schemeClr val="tx1">
                    <a:tint val="75000"/>
                  </a:schemeClr>
                </a:solidFill>
              </a:defRPr>
            </a:lvl9pPr>
          </a:lstStyle>
          <a:p>
            <a:r>
              <a:rPr lang="de-DE"/>
              <a:t>Formatvorlage des Untertitelmasters durch Klicken bearbeiten</a:t>
            </a:r>
          </a:p>
        </p:txBody>
      </p:sp>
      <p:sp>
        <p:nvSpPr>
          <p:cNvPr id="7" name="Datumsplatzhalter 3">
            <a:extLst>
              <a:ext uri="{FF2B5EF4-FFF2-40B4-BE49-F238E27FC236}">
                <a16:creationId xmlns:a16="http://schemas.microsoft.com/office/drawing/2014/main" id="{F4ABABEE-3186-4E49-9FC4-4E793C8486EE}"/>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8" name="Foliennummernplatzhalter 5">
            <a:extLst>
              <a:ext uri="{FF2B5EF4-FFF2-40B4-BE49-F238E27FC236}">
                <a16:creationId xmlns:a16="http://schemas.microsoft.com/office/drawing/2014/main" id="{2A3B3FBA-D85D-4FD1-8C6E-339886B2D60F}"/>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9" name="Fußzeilenplatzhalter 4">
            <a:extLst>
              <a:ext uri="{FF2B5EF4-FFF2-40B4-BE49-F238E27FC236}">
                <a16:creationId xmlns:a16="http://schemas.microsoft.com/office/drawing/2014/main" id="{511ADBA1-047C-43C9-9835-ADA8CBE7A618}"/>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95301" y="274638"/>
            <a:ext cx="8915400" cy="1143000"/>
          </a:xfrm>
          <a:prstGeom prst="rect">
            <a:avLst/>
          </a:prstGeom>
        </p:spPr>
        <p:txBody>
          <a:bodyPr lIns="95787" tIns="47894" rIns="95787" bIns="47894"/>
          <a:lstStyle/>
          <a:p>
            <a:r>
              <a:rPr lang="de-DE"/>
              <a:t>Titelmasterformat durch Klicken bearbeiten</a:t>
            </a:r>
          </a:p>
        </p:txBody>
      </p:sp>
      <p:sp>
        <p:nvSpPr>
          <p:cNvPr id="3" name="Vertikaler Textplatzhalter 2"/>
          <p:cNvSpPr>
            <a:spLocks noGrp="1"/>
          </p:cNvSpPr>
          <p:nvPr>
            <p:ph type="body" orient="vert" idx="1"/>
          </p:nvPr>
        </p:nvSpPr>
        <p:spPr>
          <a:xfrm>
            <a:off x="495301" y="1600201"/>
            <a:ext cx="8915400" cy="4525963"/>
          </a:xfrm>
          <a:prstGeom prst="rect">
            <a:avLst/>
          </a:prstGeom>
        </p:spPr>
        <p:txBody>
          <a:bodyPr vert="eaVert" lIns="95787" tIns="47894" rIns="95787" bIns="47894"/>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B9693608-DE1F-4982-892D-8173CBC40413}"/>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8" name="Foliennummernplatzhalter 5">
            <a:extLst>
              <a:ext uri="{FF2B5EF4-FFF2-40B4-BE49-F238E27FC236}">
                <a16:creationId xmlns:a16="http://schemas.microsoft.com/office/drawing/2014/main" id="{1EC5F164-81F2-439E-A2F0-CEE368705823}"/>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9" name="Fußzeilenplatzhalter 4">
            <a:extLst>
              <a:ext uri="{FF2B5EF4-FFF2-40B4-BE49-F238E27FC236}">
                <a16:creationId xmlns:a16="http://schemas.microsoft.com/office/drawing/2014/main" id="{F2E2CD77-0B04-4E79-9D94-A50FA2F8F0DB}"/>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81850" y="274640"/>
            <a:ext cx="2228850" cy="5851525"/>
          </a:xfrm>
          <a:prstGeom prst="rect">
            <a:avLst/>
          </a:prstGeom>
        </p:spPr>
        <p:txBody>
          <a:bodyPr vert="eaVert" lIns="95787" tIns="47894" rIns="95787" bIns="47894"/>
          <a:lstStyle/>
          <a:p>
            <a:r>
              <a:rPr lang="de-DE"/>
              <a:t>Titelmasterformat durch Klicken bearbeiten</a:t>
            </a:r>
          </a:p>
        </p:txBody>
      </p:sp>
      <p:sp>
        <p:nvSpPr>
          <p:cNvPr id="3" name="Vertikaler Textplatzhalter 2"/>
          <p:cNvSpPr>
            <a:spLocks noGrp="1"/>
          </p:cNvSpPr>
          <p:nvPr>
            <p:ph type="body" orient="vert" idx="1"/>
          </p:nvPr>
        </p:nvSpPr>
        <p:spPr>
          <a:xfrm>
            <a:off x="495302" y="274640"/>
            <a:ext cx="6521449" cy="5851525"/>
          </a:xfrm>
          <a:prstGeom prst="rect">
            <a:avLst/>
          </a:prstGeom>
        </p:spPr>
        <p:txBody>
          <a:bodyPr vert="eaVert" lIns="95787" tIns="47894" rIns="95787" bIns="47894"/>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D2C77361-5B7B-4086-B7A9-47ABB5A80A12}"/>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8" name="Foliennummernplatzhalter 5">
            <a:extLst>
              <a:ext uri="{FF2B5EF4-FFF2-40B4-BE49-F238E27FC236}">
                <a16:creationId xmlns:a16="http://schemas.microsoft.com/office/drawing/2014/main" id="{003B4F56-4406-4B40-A3EB-B7A9FC47CB4B}"/>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9" name="Fußzeilenplatzhalter 4">
            <a:extLst>
              <a:ext uri="{FF2B5EF4-FFF2-40B4-BE49-F238E27FC236}">
                <a16:creationId xmlns:a16="http://schemas.microsoft.com/office/drawing/2014/main" id="{3BD06E2A-06D6-4B3B-A205-068F672C2C09}"/>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a:prstGeom prst="rect">
            <a:avLst/>
          </a:prstGeom>
        </p:spPr>
        <p:txBody>
          <a:bodyPr/>
          <a:lstStyle/>
          <a:p>
            <a:r>
              <a:rPr lang="de-DE"/>
              <a:t>Titelmasterformat durch Klicken bearbeiten</a:t>
            </a:r>
          </a:p>
        </p:txBody>
      </p:sp>
      <p:sp>
        <p:nvSpPr>
          <p:cNvPr id="6" name="Datumsplatzhalter 3">
            <a:extLst>
              <a:ext uri="{FF2B5EF4-FFF2-40B4-BE49-F238E27FC236}">
                <a16:creationId xmlns:a16="http://schemas.microsoft.com/office/drawing/2014/main" id="{C020066F-496B-4E96-9E1D-FDCD0B751B22}"/>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7" name="Foliennummernplatzhalter 5">
            <a:extLst>
              <a:ext uri="{FF2B5EF4-FFF2-40B4-BE49-F238E27FC236}">
                <a16:creationId xmlns:a16="http://schemas.microsoft.com/office/drawing/2014/main" id="{144F7942-F16F-454C-8BCE-9C1BED65E57E}"/>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8" name="Fußzeilenplatzhalter 4">
            <a:extLst>
              <a:ext uri="{FF2B5EF4-FFF2-40B4-BE49-F238E27FC236}">
                <a16:creationId xmlns:a16="http://schemas.microsoft.com/office/drawing/2014/main" id="{CB0119F0-FD51-4DD6-A518-A248576568E1}"/>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a:prstGeom prst="rect">
            <a:avLst/>
          </a:prstGeom>
        </p:spPr>
        <p:txBody>
          <a:bodyPr/>
          <a:lstStyle/>
          <a:p>
            <a:r>
              <a:rPr lang="de-DE"/>
              <a:t>Titelmasterformat durch Klicken bearbeiten</a:t>
            </a:r>
          </a:p>
        </p:txBody>
      </p:sp>
      <p:sp>
        <p:nvSpPr>
          <p:cNvPr id="6" name="Datumsplatzhalter 3">
            <a:extLst>
              <a:ext uri="{FF2B5EF4-FFF2-40B4-BE49-F238E27FC236}">
                <a16:creationId xmlns:a16="http://schemas.microsoft.com/office/drawing/2014/main" id="{C045EF5C-FECB-48C0-8441-2B52FAC25241}"/>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7" name="Foliennummernplatzhalter 5">
            <a:extLst>
              <a:ext uri="{FF2B5EF4-FFF2-40B4-BE49-F238E27FC236}">
                <a16:creationId xmlns:a16="http://schemas.microsoft.com/office/drawing/2014/main" id="{1B067D84-2ED6-451A-99F5-C0B1A396904F}"/>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8" name="Fußzeilenplatzhalter 4">
            <a:extLst>
              <a:ext uri="{FF2B5EF4-FFF2-40B4-BE49-F238E27FC236}">
                <a16:creationId xmlns:a16="http://schemas.microsoft.com/office/drawing/2014/main" id="{B0D1F776-6159-4711-9643-82D5B53A9713}"/>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a:prstGeom prst="rect">
            <a:avLst/>
          </a:prstGeom>
        </p:spPr>
        <p:txBody>
          <a:bodyPr/>
          <a:lstStyle/>
          <a:p>
            <a:r>
              <a:rPr lang="de-DE"/>
              <a:t>Titelmasterformat durch Klicken bearbeiten</a:t>
            </a:r>
          </a:p>
        </p:txBody>
      </p:sp>
      <p:sp>
        <p:nvSpPr>
          <p:cNvPr id="6" name="Datumsplatzhalter 3">
            <a:extLst>
              <a:ext uri="{FF2B5EF4-FFF2-40B4-BE49-F238E27FC236}">
                <a16:creationId xmlns:a16="http://schemas.microsoft.com/office/drawing/2014/main" id="{5AB3876B-8802-4D42-922E-C26D9119D203}"/>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7" name="Foliennummernplatzhalter 5">
            <a:extLst>
              <a:ext uri="{FF2B5EF4-FFF2-40B4-BE49-F238E27FC236}">
                <a16:creationId xmlns:a16="http://schemas.microsoft.com/office/drawing/2014/main" id="{7C5BE76E-0543-48C8-8793-0BD35E90AE92}"/>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8" name="Fußzeilenplatzhalter 4">
            <a:extLst>
              <a:ext uri="{FF2B5EF4-FFF2-40B4-BE49-F238E27FC236}">
                <a16:creationId xmlns:a16="http://schemas.microsoft.com/office/drawing/2014/main" id="{0EA35345-70C3-466E-A7BC-4B4B140F79C4}"/>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a:prstGeom prst="rect">
            <a:avLst/>
          </a:prstGeom>
        </p:spPr>
        <p:txBody>
          <a:bodyPr/>
          <a:lstStyle/>
          <a:p>
            <a:r>
              <a:rPr lang="de-DE"/>
              <a:t>Titelmasterformat durch Klicken bearbeiten</a:t>
            </a:r>
          </a:p>
        </p:txBody>
      </p:sp>
      <p:sp>
        <p:nvSpPr>
          <p:cNvPr id="9" name="Datumsplatzhalter 3">
            <a:extLst>
              <a:ext uri="{FF2B5EF4-FFF2-40B4-BE49-F238E27FC236}">
                <a16:creationId xmlns:a16="http://schemas.microsoft.com/office/drawing/2014/main" id="{D4038E77-B08D-489E-B272-8610989B0F74}"/>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10" name="Foliennummernplatzhalter 5">
            <a:extLst>
              <a:ext uri="{FF2B5EF4-FFF2-40B4-BE49-F238E27FC236}">
                <a16:creationId xmlns:a16="http://schemas.microsoft.com/office/drawing/2014/main" id="{443DA817-CFD5-4705-9D49-08DAE0521EFA}"/>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11" name="Fußzeilenplatzhalter 4">
            <a:extLst>
              <a:ext uri="{FF2B5EF4-FFF2-40B4-BE49-F238E27FC236}">
                <a16:creationId xmlns:a16="http://schemas.microsoft.com/office/drawing/2014/main" id="{B3A71254-4F80-4BCB-928B-08DF11BC06D9}"/>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a:prstGeom prst="rect">
            <a:avLst/>
          </a:prstGeom>
        </p:spPr>
        <p:txBody>
          <a:bodyPr/>
          <a:lstStyle/>
          <a:p>
            <a:r>
              <a:rPr lang="de-DE"/>
              <a:t>Titelmasterformat durch Klicken bearbeiten</a:t>
            </a:r>
          </a:p>
        </p:txBody>
      </p:sp>
      <p:sp>
        <p:nvSpPr>
          <p:cNvPr id="6" name="Datumsplatzhalter 3">
            <a:extLst>
              <a:ext uri="{FF2B5EF4-FFF2-40B4-BE49-F238E27FC236}">
                <a16:creationId xmlns:a16="http://schemas.microsoft.com/office/drawing/2014/main" id="{0BE22459-BE70-4F4A-B5D4-2EBE61C3C64E}"/>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7" name="Foliennummernplatzhalter 5">
            <a:extLst>
              <a:ext uri="{FF2B5EF4-FFF2-40B4-BE49-F238E27FC236}">
                <a16:creationId xmlns:a16="http://schemas.microsoft.com/office/drawing/2014/main" id="{20E101E1-07FA-4A6F-B69D-61CA4D744032}"/>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8" name="Fußzeilenplatzhalter 4">
            <a:extLst>
              <a:ext uri="{FF2B5EF4-FFF2-40B4-BE49-F238E27FC236}">
                <a16:creationId xmlns:a16="http://schemas.microsoft.com/office/drawing/2014/main" id="{232E0CB5-91B9-4752-AB48-54FB3B818CC2}"/>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95301" y="274638"/>
            <a:ext cx="8915400" cy="1143000"/>
          </a:xfrm>
          <a:prstGeom prst="rect">
            <a:avLst/>
          </a:prstGeom>
        </p:spPr>
        <p:txBody>
          <a:bodyPr lIns="95787" tIns="47894" rIns="95787" bIns="47894"/>
          <a:lstStyle/>
          <a:p>
            <a:r>
              <a:rPr lang="de-DE"/>
              <a:t>Titelmasterformat durch Klicken bearbeiten</a:t>
            </a:r>
          </a:p>
        </p:txBody>
      </p:sp>
      <p:sp>
        <p:nvSpPr>
          <p:cNvPr id="3" name="Inhaltsplatzhalter 2"/>
          <p:cNvSpPr>
            <a:spLocks noGrp="1"/>
          </p:cNvSpPr>
          <p:nvPr>
            <p:ph idx="1"/>
          </p:nvPr>
        </p:nvSpPr>
        <p:spPr>
          <a:xfrm>
            <a:off x="495301" y="1600201"/>
            <a:ext cx="8915400" cy="4525963"/>
          </a:xfrm>
          <a:prstGeom prst="rect">
            <a:avLst/>
          </a:prstGeom>
        </p:spPr>
        <p:txBody>
          <a:bodyPr lIns="95787" tIns="47894" rIns="95787" bIns="47894"/>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EC34D115-F708-477F-878A-85E631B0AF97}"/>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8" name="Foliennummernplatzhalter 5">
            <a:extLst>
              <a:ext uri="{FF2B5EF4-FFF2-40B4-BE49-F238E27FC236}">
                <a16:creationId xmlns:a16="http://schemas.microsoft.com/office/drawing/2014/main" id="{F54CECB3-7960-4A3E-8F6D-9771CD367843}"/>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9" name="Fußzeilenplatzhalter 4">
            <a:extLst>
              <a:ext uri="{FF2B5EF4-FFF2-40B4-BE49-F238E27FC236}">
                <a16:creationId xmlns:a16="http://schemas.microsoft.com/office/drawing/2014/main" id="{6E2E3BCF-BBF5-4B9F-BCB8-0D06BD1AFCA4}"/>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506" y="4406901"/>
            <a:ext cx="8420101" cy="1362075"/>
          </a:xfrm>
          <a:prstGeom prst="rect">
            <a:avLst/>
          </a:prstGeom>
        </p:spPr>
        <p:txBody>
          <a:bodyPr lIns="95787" tIns="47894" rIns="95787" bIns="47894" anchor="t"/>
          <a:lstStyle>
            <a:lvl1pPr algn="l">
              <a:defRPr sz="4200" b="1" cap="all"/>
            </a:lvl1pPr>
          </a:lstStyle>
          <a:p>
            <a:r>
              <a:rPr lang="de-DE"/>
              <a:t>Titelmasterformat durch Klicken bearbeiten</a:t>
            </a:r>
          </a:p>
        </p:txBody>
      </p:sp>
      <p:sp>
        <p:nvSpPr>
          <p:cNvPr id="3" name="Textplatzhalter 2"/>
          <p:cNvSpPr>
            <a:spLocks noGrp="1"/>
          </p:cNvSpPr>
          <p:nvPr>
            <p:ph type="body" idx="1"/>
          </p:nvPr>
        </p:nvSpPr>
        <p:spPr>
          <a:xfrm>
            <a:off x="782506" y="2906714"/>
            <a:ext cx="8420101" cy="1500187"/>
          </a:xfrm>
          <a:prstGeom prst="rect">
            <a:avLst/>
          </a:prstGeom>
        </p:spPr>
        <p:txBody>
          <a:bodyPr lIns="95787" tIns="47894" rIns="95787" bIns="47894" anchor="b"/>
          <a:lstStyle>
            <a:lvl1pPr marL="0" indent="0">
              <a:buNone/>
              <a:defRPr sz="2100">
                <a:solidFill>
                  <a:schemeClr val="tx1">
                    <a:tint val="75000"/>
                  </a:schemeClr>
                </a:solidFill>
              </a:defRPr>
            </a:lvl1pPr>
            <a:lvl2pPr marL="478938" indent="0">
              <a:buNone/>
              <a:defRPr sz="1800">
                <a:solidFill>
                  <a:schemeClr val="tx1">
                    <a:tint val="75000"/>
                  </a:schemeClr>
                </a:solidFill>
              </a:defRPr>
            </a:lvl2pPr>
            <a:lvl3pPr marL="957877" indent="0">
              <a:buNone/>
              <a:defRPr sz="1700">
                <a:solidFill>
                  <a:schemeClr val="tx1">
                    <a:tint val="75000"/>
                  </a:schemeClr>
                </a:solidFill>
              </a:defRPr>
            </a:lvl3pPr>
            <a:lvl4pPr marL="1436814" indent="0">
              <a:buNone/>
              <a:defRPr sz="1400">
                <a:solidFill>
                  <a:schemeClr val="tx1">
                    <a:tint val="75000"/>
                  </a:schemeClr>
                </a:solidFill>
              </a:defRPr>
            </a:lvl4pPr>
            <a:lvl5pPr marL="1915752" indent="0">
              <a:buNone/>
              <a:defRPr sz="1400">
                <a:solidFill>
                  <a:schemeClr val="tx1">
                    <a:tint val="75000"/>
                  </a:schemeClr>
                </a:solidFill>
              </a:defRPr>
            </a:lvl5pPr>
            <a:lvl6pPr marL="2394691" indent="0">
              <a:buNone/>
              <a:defRPr sz="1400">
                <a:solidFill>
                  <a:schemeClr val="tx1">
                    <a:tint val="75000"/>
                  </a:schemeClr>
                </a:solidFill>
              </a:defRPr>
            </a:lvl6pPr>
            <a:lvl7pPr marL="2873629" indent="0">
              <a:buNone/>
              <a:defRPr sz="1400">
                <a:solidFill>
                  <a:schemeClr val="tx1">
                    <a:tint val="75000"/>
                  </a:schemeClr>
                </a:solidFill>
              </a:defRPr>
            </a:lvl7pPr>
            <a:lvl8pPr marL="3352568" indent="0">
              <a:buNone/>
              <a:defRPr sz="1400">
                <a:solidFill>
                  <a:schemeClr val="tx1">
                    <a:tint val="75000"/>
                  </a:schemeClr>
                </a:solidFill>
              </a:defRPr>
            </a:lvl8pPr>
            <a:lvl9pPr marL="3831506" indent="0">
              <a:buNone/>
              <a:defRPr sz="1400">
                <a:solidFill>
                  <a:schemeClr val="tx1">
                    <a:tint val="75000"/>
                  </a:schemeClr>
                </a:solidFill>
              </a:defRPr>
            </a:lvl9pPr>
          </a:lstStyle>
          <a:p>
            <a:pPr lvl="0"/>
            <a:r>
              <a:rPr lang="de-DE"/>
              <a:t>Textmasterformate durch Klicken bearbeiten</a:t>
            </a:r>
          </a:p>
        </p:txBody>
      </p:sp>
      <p:sp>
        <p:nvSpPr>
          <p:cNvPr id="7" name="Datumsplatzhalter 3">
            <a:extLst>
              <a:ext uri="{FF2B5EF4-FFF2-40B4-BE49-F238E27FC236}">
                <a16:creationId xmlns:a16="http://schemas.microsoft.com/office/drawing/2014/main" id="{90B791CA-FAD7-4E4E-B156-60E54812A43C}"/>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8" name="Foliennummernplatzhalter 5">
            <a:extLst>
              <a:ext uri="{FF2B5EF4-FFF2-40B4-BE49-F238E27FC236}">
                <a16:creationId xmlns:a16="http://schemas.microsoft.com/office/drawing/2014/main" id="{8E440DD3-2D5C-4882-A936-DBF0F168F80E}"/>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9" name="Fußzeilenplatzhalter 4">
            <a:extLst>
              <a:ext uri="{FF2B5EF4-FFF2-40B4-BE49-F238E27FC236}">
                <a16:creationId xmlns:a16="http://schemas.microsoft.com/office/drawing/2014/main" id="{02D17130-69AF-4B0E-923D-6B79FA04E292}"/>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95301" y="274638"/>
            <a:ext cx="8915400" cy="1143000"/>
          </a:xfrm>
          <a:prstGeom prst="rect">
            <a:avLst/>
          </a:prstGeom>
        </p:spPr>
        <p:txBody>
          <a:bodyPr lIns="95787" tIns="47894" rIns="95787" bIns="47894"/>
          <a:lstStyle/>
          <a:p>
            <a:r>
              <a:rPr lang="de-DE"/>
              <a:t>Titelmasterformat durch Klicken bearbeiten</a:t>
            </a:r>
          </a:p>
        </p:txBody>
      </p:sp>
      <p:sp>
        <p:nvSpPr>
          <p:cNvPr id="3" name="Inhaltsplatzhalter 2"/>
          <p:cNvSpPr>
            <a:spLocks noGrp="1"/>
          </p:cNvSpPr>
          <p:nvPr>
            <p:ph sz="half" idx="1"/>
          </p:nvPr>
        </p:nvSpPr>
        <p:spPr>
          <a:xfrm>
            <a:off x="495300" y="1600201"/>
            <a:ext cx="4375150" cy="4525963"/>
          </a:xfrm>
          <a:prstGeom prst="rect">
            <a:avLst/>
          </a:prstGeom>
        </p:spPr>
        <p:txBody>
          <a:bodyPr lIns="95787" tIns="47894" rIns="95787" bIns="47894"/>
          <a:lstStyle>
            <a:lvl1pPr>
              <a:defRPr sz="29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35550" y="1600201"/>
            <a:ext cx="4375150" cy="4525963"/>
          </a:xfrm>
          <a:prstGeom prst="rect">
            <a:avLst/>
          </a:prstGeom>
        </p:spPr>
        <p:txBody>
          <a:bodyPr lIns="95787" tIns="47894" rIns="95787" bIns="47894"/>
          <a:lstStyle>
            <a:lvl1pPr>
              <a:defRPr sz="29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8" name="Datumsplatzhalter 3">
            <a:extLst>
              <a:ext uri="{FF2B5EF4-FFF2-40B4-BE49-F238E27FC236}">
                <a16:creationId xmlns:a16="http://schemas.microsoft.com/office/drawing/2014/main" id="{58A787C4-24D9-401A-ADB6-41D607644323}"/>
              </a:ext>
            </a:extLst>
          </p:cNvPr>
          <p:cNvSpPr>
            <a:spLocks noGrp="1"/>
          </p:cNvSpPr>
          <p:nvPr>
            <p:ph type="dt" sz="half" idx="10"/>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9" name="Foliennummernplatzhalter 5">
            <a:extLst>
              <a:ext uri="{FF2B5EF4-FFF2-40B4-BE49-F238E27FC236}">
                <a16:creationId xmlns:a16="http://schemas.microsoft.com/office/drawing/2014/main" id="{0E240805-455E-4CF7-823D-47DB6D635D7C}"/>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10" name="Fußzeilenplatzhalter 4">
            <a:extLst>
              <a:ext uri="{FF2B5EF4-FFF2-40B4-BE49-F238E27FC236}">
                <a16:creationId xmlns:a16="http://schemas.microsoft.com/office/drawing/2014/main" id="{A27763E2-0C1A-47F6-BD64-5A3C30DAADA4}"/>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1" y="274638"/>
            <a:ext cx="8915400" cy="1143000"/>
          </a:xfrm>
          <a:prstGeom prst="rect">
            <a:avLst/>
          </a:prstGeom>
        </p:spPr>
        <p:txBody>
          <a:bodyPr lIns="95787" tIns="47894" rIns="95787" bIns="47894"/>
          <a:lstStyle>
            <a:lvl1pPr>
              <a:defRPr/>
            </a:lvl1pPr>
          </a:lstStyle>
          <a:p>
            <a:r>
              <a:rPr lang="de-DE"/>
              <a:t>Titelmasterformat durch Klicken bearbeiten</a:t>
            </a:r>
          </a:p>
        </p:txBody>
      </p:sp>
      <p:sp>
        <p:nvSpPr>
          <p:cNvPr id="3" name="Textplatzhalter 2"/>
          <p:cNvSpPr>
            <a:spLocks noGrp="1"/>
          </p:cNvSpPr>
          <p:nvPr>
            <p:ph type="body" idx="1"/>
          </p:nvPr>
        </p:nvSpPr>
        <p:spPr>
          <a:xfrm>
            <a:off x="495302" y="1535113"/>
            <a:ext cx="4376870" cy="639762"/>
          </a:xfrm>
          <a:prstGeom prst="rect">
            <a:avLst/>
          </a:prstGeom>
        </p:spPr>
        <p:txBody>
          <a:bodyPr lIns="95787" tIns="47894" rIns="95787" bIns="47894" anchor="b"/>
          <a:lstStyle>
            <a:lvl1pPr marL="0" indent="0">
              <a:buNone/>
              <a:defRPr sz="2500" b="1"/>
            </a:lvl1pPr>
            <a:lvl2pPr marL="478938" indent="0">
              <a:buNone/>
              <a:defRPr sz="2100" b="1"/>
            </a:lvl2pPr>
            <a:lvl3pPr marL="957877" indent="0">
              <a:buNone/>
              <a:defRPr sz="1800" b="1"/>
            </a:lvl3pPr>
            <a:lvl4pPr marL="1436814" indent="0">
              <a:buNone/>
              <a:defRPr sz="1700" b="1"/>
            </a:lvl4pPr>
            <a:lvl5pPr marL="1915752" indent="0">
              <a:buNone/>
              <a:defRPr sz="1700" b="1"/>
            </a:lvl5pPr>
            <a:lvl6pPr marL="2394691" indent="0">
              <a:buNone/>
              <a:defRPr sz="1700" b="1"/>
            </a:lvl6pPr>
            <a:lvl7pPr marL="2873629" indent="0">
              <a:buNone/>
              <a:defRPr sz="1700" b="1"/>
            </a:lvl7pPr>
            <a:lvl8pPr marL="3352568" indent="0">
              <a:buNone/>
              <a:defRPr sz="1700" b="1"/>
            </a:lvl8pPr>
            <a:lvl9pPr marL="3831506" indent="0">
              <a:buNone/>
              <a:defRPr sz="1700" b="1"/>
            </a:lvl9pPr>
          </a:lstStyle>
          <a:p>
            <a:pPr lvl="0"/>
            <a:r>
              <a:rPr lang="de-DE"/>
              <a:t>Textmasterformate durch Klicken bearbeiten</a:t>
            </a:r>
          </a:p>
        </p:txBody>
      </p:sp>
      <p:sp>
        <p:nvSpPr>
          <p:cNvPr id="4" name="Inhaltsplatzhalter 3"/>
          <p:cNvSpPr>
            <a:spLocks noGrp="1"/>
          </p:cNvSpPr>
          <p:nvPr>
            <p:ph sz="half" idx="2"/>
          </p:nvPr>
        </p:nvSpPr>
        <p:spPr>
          <a:xfrm>
            <a:off x="495302" y="2174875"/>
            <a:ext cx="4376870" cy="3951288"/>
          </a:xfrm>
          <a:prstGeom prst="rect">
            <a:avLst/>
          </a:prstGeom>
        </p:spPr>
        <p:txBody>
          <a:bodyPr lIns="95787" tIns="47894" rIns="95787" bIns="47894"/>
          <a:lstStyle>
            <a:lvl1pPr>
              <a:defRPr sz="2500"/>
            </a:lvl1pPr>
            <a:lvl2pPr>
              <a:defRPr sz="2100"/>
            </a:lvl2pPr>
            <a:lvl3pPr>
              <a:defRPr sz="1800"/>
            </a:lvl3pPr>
            <a:lvl4pPr>
              <a:defRPr sz="1700"/>
            </a:lvl4pPr>
            <a:lvl5pPr>
              <a:defRPr sz="1700"/>
            </a:lvl5pPr>
            <a:lvl6pPr>
              <a:defRPr sz="1700"/>
            </a:lvl6pPr>
            <a:lvl7pPr>
              <a:defRPr sz="1700"/>
            </a:lvl7pPr>
            <a:lvl8pPr>
              <a:defRPr sz="1700"/>
            </a:lvl8pPr>
            <a:lvl9pPr>
              <a:defRPr sz="17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032113" y="1535113"/>
            <a:ext cx="4378589" cy="639762"/>
          </a:xfrm>
          <a:prstGeom prst="rect">
            <a:avLst/>
          </a:prstGeom>
        </p:spPr>
        <p:txBody>
          <a:bodyPr lIns="95787" tIns="47894" rIns="95787" bIns="47894" anchor="b"/>
          <a:lstStyle>
            <a:lvl1pPr marL="0" indent="0">
              <a:buNone/>
              <a:defRPr sz="2500" b="1"/>
            </a:lvl1pPr>
            <a:lvl2pPr marL="478938" indent="0">
              <a:buNone/>
              <a:defRPr sz="2100" b="1"/>
            </a:lvl2pPr>
            <a:lvl3pPr marL="957877" indent="0">
              <a:buNone/>
              <a:defRPr sz="1800" b="1"/>
            </a:lvl3pPr>
            <a:lvl4pPr marL="1436814" indent="0">
              <a:buNone/>
              <a:defRPr sz="1700" b="1"/>
            </a:lvl4pPr>
            <a:lvl5pPr marL="1915752" indent="0">
              <a:buNone/>
              <a:defRPr sz="1700" b="1"/>
            </a:lvl5pPr>
            <a:lvl6pPr marL="2394691" indent="0">
              <a:buNone/>
              <a:defRPr sz="1700" b="1"/>
            </a:lvl6pPr>
            <a:lvl7pPr marL="2873629" indent="0">
              <a:buNone/>
              <a:defRPr sz="1700" b="1"/>
            </a:lvl7pPr>
            <a:lvl8pPr marL="3352568" indent="0">
              <a:buNone/>
              <a:defRPr sz="1700" b="1"/>
            </a:lvl8pPr>
            <a:lvl9pPr marL="3831506" indent="0">
              <a:buNone/>
              <a:defRPr sz="1700" b="1"/>
            </a:lvl9pPr>
          </a:lstStyle>
          <a:p>
            <a:pPr lvl="0"/>
            <a:r>
              <a:rPr lang="de-DE"/>
              <a:t>Textmasterformate durch Klicken bearbeiten</a:t>
            </a:r>
          </a:p>
        </p:txBody>
      </p:sp>
      <p:sp>
        <p:nvSpPr>
          <p:cNvPr id="6" name="Inhaltsplatzhalter 5"/>
          <p:cNvSpPr>
            <a:spLocks noGrp="1"/>
          </p:cNvSpPr>
          <p:nvPr>
            <p:ph sz="quarter" idx="4"/>
          </p:nvPr>
        </p:nvSpPr>
        <p:spPr>
          <a:xfrm>
            <a:off x="5032113" y="2174875"/>
            <a:ext cx="4378589" cy="3951288"/>
          </a:xfrm>
          <a:prstGeom prst="rect">
            <a:avLst/>
          </a:prstGeom>
        </p:spPr>
        <p:txBody>
          <a:bodyPr lIns="95787" tIns="47894" rIns="95787" bIns="47894"/>
          <a:lstStyle>
            <a:lvl1pPr>
              <a:defRPr sz="2500"/>
            </a:lvl1pPr>
            <a:lvl2pPr>
              <a:defRPr sz="2100"/>
            </a:lvl2pPr>
            <a:lvl3pPr>
              <a:defRPr sz="1800"/>
            </a:lvl3pPr>
            <a:lvl4pPr>
              <a:defRPr sz="1700"/>
            </a:lvl4pPr>
            <a:lvl5pPr>
              <a:defRPr sz="1700"/>
            </a:lvl5pPr>
            <a:lvl6pPr>
              <a:defRPr sz="1700"/>
            </a:lvl6pPr>
            <a:lvl7pPr>
              <a:defRPr sz="1700"/>
            </a:lvl7pPr>
            <a:lvl8pPr>
              <a:defRPr sz="1700"/>
            </a:lvl8pPr>
            <a:lvl9pPr>
              <a:defRPr sz="17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0" name="Datumsplatzhalter 3">
            <a:extLst>
              <a:ext uri="{FF2B5EF4-FFF2-40B4-BE49-F238E27FC236}">
                <a16:creationId xmlns:a16="http://schemas.microsoft.com/office/drawing/2014/main" id="{EB39FE9F-B904-4811-9CA5-C669B52667B9}"/>
              </a:ext>
            </a:extLst>
          </p:cNvPr>
          <p:cNvSpPr>
            <a:spLocks noGrp="1"/>
          </p:cNvSpPr>
          <p:nvPr>
            <p:ph type="dt" sz="half" idx="10"/>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11" name="Foliennummernplatzhalter 5">
            <a:extLst>
              <a:ext uri="{FF2B5EF4-FFF2-40B4-BE49-F238E27FC236}">
                <a16:creationId xmlns:a16="http://schemas.microsoft.com/office/drawing/2014/main" id="{48BF72BC-3199-4A79-8FBA-C87BE8E43DF5}"/>
              </a:ext>
            </a:extLst>
          </p:cNvPr>
          <p:cNvSpPr>
            <a:spLocks noGrp="1"/>
          </p:cNvSpPr>
          <p:nvPr>
            <p:ph type="sldNum" sz="quarter" idx="11"/>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12" name="Fußzeilenplatzhalter 4">
            <a:extLst>
              <a:ext uri="{FF2B5EF4-FFF2-40B4-BE49-F238E27FC236}">
                <a16:creationId xmlns:a16="http://schemas.microsoft.com/office/drawing/2014/main" id="{9938E29C-966E-45CE-86E6-D74777A174E3}"/>
              </a:ext>
            </a:extLst>
          </p:cNvPr>
          <p:cNvSpPr>
            <a:spLocks noGrp="1"/>
          </p:cNvSpPr>
          <p:nvPr>
            <p:ph type="ftr" sz="quarter" idx="12"/>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95301" y="274638"/>
            <a:ext cx="8915400" cy="1143000"/>
          </a:xfrm>
          <a:prstGeom prst="rect">
            <a:avLst/>
          </a:prstGeom>
        </p:spPr>
        <p:txBody>
          <a:bodyPr lIns="95787" tIns="47894" rIns="95787" bIns="47894"/>
          <a:lstStyle/>
          <a:p>
            <a:r>
              <a:rPr lang="de-DE"/>
              <a:t>Titelmasterformat durch Klicken bearbeiten</a:t>
            </a:r>
          </a:p>
        </p:txBody>
      </p:sp>
      <p:sp>
        <p:nvSpPr>
          <p:cNvPr id="6" name="Datumsplatzhalter 3">
            <a:extLst>
              <a:ext uri="{FF2B5EF4-FFF2-40B4-BE49-F238E27FC236}">
                <a16:creationId xmlns:a16="http://schemas.microsoft.com/office/drawing/2014/main" id="{389FB5D6-E781-4999-A051-0D4C6565CD52}"/>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7" name="Foliennummernplatzhalter 5">
            <a:extLst>
              <a:ext uri="{FF2B5EF4-FFF2-40B4-BE49-F238E27FC236}">
                <a16:creationId xmlns:a16="http://schemas.microsoft.com/office/drawing/2014/main" id="{140550E3-4CF3-4344-B393-EF67067E972C}"/>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8" name="Fußzeilenplatzhalter 4">
            <a:extLst>
              <a:ext uri="{FF2B5EF4-FFF2-40B4-BE49-F238E27FC236}">
                <a16:creationId xmlns:a16="http://schemas.microsoft.com/office/drawing/2014/main" id="{C9DB2CDF-F397-457C-9C80-2A0A8B10C197}"/>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5" name="Datumsplatzhalter 3">
            <a:extLst>
              <a:ext uri="{FF2B5EF4-FFF2-40B4-BE49-F238E27FC236}">
                <a16:creationId xmlns:a16="http://schemas.microsoft.com/office/drawing/2014/main" id="{87E09D9A-C516-4FD1-A1ED-11B7B38AD444}"/>
              </a:ext>
            </a:extLst>
          </p:cNvPr>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6" name="Foliennummernplatzhalter 5">
            <a:extLst>
              <a:ext uri="{FF2B5EF4-FFF2-40B4-BE49-F238E27FC236}">
                <a16:creationId xmlns:a16="http://schemas.microsoft.com/office/drawing/2014/main" id="{B38E1234-1746-43D1-9900-2450315DAECE}"/>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7" name="Fußzeilenplatzhalter 4">
            <a:extLst>
              <a:ext uri="{FF2B5EF4-FFF2-40B4-BE49-F238E27FC236}">
                <a16:creationId xmlns:a16="http://schemas.microsoft.com/office/drawing/2014/main" id="{F00F32A8-C098-46F1-8094-250896D96BBE}"/>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3" y="273050"/>
            <a:ext cx="3259005" cy="1162050"/>
          </a:xfrm>
          <a:prstGeom prst="rect">
            <a:avLst/>
          </a:prstGeom>
        </p:spPr>
        <p:txBody>
          <a:bodyPr lIns="95787" tIns="47894" rIns="95787" bIns="47894" anchor="b"/>
          <a:lstStyle>
            <a:lvl1pPr algn="l">
              <a:defRPr sz="2100" b="1"/>
            </a:lvl1pPr>
          </a:lstStyle>
          <a:p>
            <a:r>
              <a:rPr lang="de-DE"/>
              <a:t>Titelmasterformat durch Klicken bearbeiten</a:t>
            </a:r>
          </a:p>
        </p:txBody>
      </p:sp>
      <p:sp>
        <p:nvSpPr>
          <p:cNvPr id="3" name="Inhaltsplatzhalter 2"/>
          <p:cNvSpPr>
            <a:spLocks noGrp="1"/>
          </p:cNvSpPr>
          <p:nvPr>
            <p:ph idx="1"/>
          </p:nvPr>
        </p:nvSpPr>
        <p:spPr>
          <a:xfrm>
            <a:off x="3872972" y="273052"/>
            <a:ext cx="5537728" cy="5853113"/>
          </a:xfrm>
          <a:prstGeom prst="rect">
            <a:avLst/>
          </a:prstGeom>
        </p:spPr>
        <p:txBody>
          <a:bodyPr lIns="95787" tIns="47894" rIns="95787" bIns="47894"/>
          <a:lstStyle>
            <a:lvl1pPr>
              <a:defRPr sz="34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95303" y="1435100"/>
            <a:ext cx="3259005" cy="4691062"/>
          </a:xfrm>
          <a:prstGeom prst="rect">
            <a:avLst/>
          </a:prstGeom>
        </p:spPr>
        <p:txBody>
          <a:bodyPr lIns="95787" tIns="47894" rIns="95787" bIns="47894"/>
          <a:lstStyle>
            <a:lvl1pPr marL="0" indent="0">
              <a:buNone/>
              <a:defRPr sz="1400"/>
            </a:lvl1pPr>
            <a:lvl2pPr marL="478938" indent="0">
              <a:buNone/>
              <a:defRPr sz="1300"/>
            </a:lvl2pPr>
            <a:lvl3pPr marL="957877" indent="0">
              <a:buNone/>
              <a:defRPr sz="1000"/>
            </a:lvl3pPr>
            <a:lvl4pPr marL="1436814" indent="0">
              <a:buNone/>
              <a:defRPr sz="900"/>
            </a:lvl4pPr>
            <a:lvl5pPr marL="1915752" indent="0">
              <a:buNone/>
              <a:defRPr sz="900"/>
            </a:lvl5pPr>
            <a:lvl6pPr marL="2394691" indent="0">
              <a:buNone/>
              <a:defRPr sz="900"/>
            </a:lvl6pPr>
            <a:lvl7pPr marL="2873629" indent="0">
              <a:buNone/>
              <a:defRPr sz="900"/>
            </a:lvl7pPr>
            <a:lvl8pPr marL="3352568" indent="0">
              <a:buNone/>
              <a:defRPr sz="900"/>
            </a:lvl8pPr>
            <a:lvl9pPr marL="3831506" indent="0">
              <a:buNone/>
              <a:defRPr sz="900"/>
            </a:lvl9pPr>
          </a:lstStyle>
          <a:p>
            <a:pPr lvl="0"/>
            <a:r>
              <a:rPr lang="de-DE"/>
              <a:t>Textmasterformate durch Klicken bearbeiten</a:t>
            </a:r>
          </a:p>
        </p:txBody>
      </p:sp>
      <p:sp>
        <p:nvSpPr>
          <p:cNvPr id="8" name="Datumsplatzhalter 3">
            <a:extLst>
              <a:ext uri="{FF2B5EF4-FFF2-40B4-BE49-F238E27FC236}">
                <a16:creationId xmlns:a16="http://schemas.microsoft.com/office/drawing/2014/main" id="{A4178D7C-9114-4781-95BD-7BE54C4D71A4}"/>
              </a:ext>
            </a:extLst>
          </p:cNvPr>
          <p:cNvSpPr>
            <a:spLocks noGrp="1"/>
          </p:cNvSpPr>
          <p:nvPr>
            <p:ph type="dt" sz="half" idx="10"/>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9" name="Foliennummernplatzhalter 5">
            <a:extLst>
              <a:ext uri="{FF2B5EF4-FFF2-40B4-BE49-F238E27FC236}">
                <a16:creationId xmlns:a16="http://schemas.microsoft.com/office/drawing/2014/main" id="{64513E8B-C812-4FD0-A9E7-51572FC21191}"/>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10" name="Fußzeilenplatzhalter 4">
            <a:extLst>
              <a:ext uri="{FF2B5EF4-FFF2-40B4-BE49-F238E27FC236}">
                <a16:creationId xmlns:a16="http://schemas.microsoft.com/office/drawing/2014/main" id="{A6D7AB3A-9238-48BB-BB5E-4124B625310B}"/>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645" y="4800601"/>
            <a:ext cx="5943600" cy="566738"/>
          </a:xfrm>
          <a:prstGeom prst="rect">
            <a:avLst/>
          </a:prstGeom>
        </p:spPr>
        <p:txBody>
          <a:bodyPr lIns="95787" tIns="47894" rIns="95787" bIns="47894" anchor="b"/>
          <a:lstStyle>
            <a:lvl1pPr algn="l">
              <a:defRPr sz="2100" b="1"/>
            </a:lvl1pPr>
          </a:lstStyle>
          <a:p>
            <a:r>
              <a:rPr lang="de-DE"/>
              <a:t>Titelmasterformat durch Klicken bearbeiten</a:t>
            </a:r>
          </a:p>
        </p:txBody>
      </p:sp>
      <p:sp>
        <p:nvSpPr>
          <p:cNvPr id="3" name="Bildplatzhalter 2"/>
          <p:cNvSpPr>
            <a:spLocks noGrp="1"/>
          </p:cNvSpPr>
          <p:nvPr>
            <p:ph type="pic" idx="1"/>
          </p:nvPr>
        </p:nvSpPr>
        <p:spPr>
          <a:xfrm>
            <a:off x="1941645" y="612776"/>
            <a:ext cx="5943600" cy="4114800"/>
          </a:xfrm>
          <a:prstGeom prst="rect">
            <a:avLst/>
          </a:prstGeom>
        </p:spPr>
        <p:txBody>
          <a:bodyPr lIns="95787" tIns="47894" rIns="95787" bIns="47894"/>
          <a:lstStyle>
            <a:lvl1pPr marL="0" indent="0">
              <a:buNone/>
              <a:defRPr sz="3400"/>
            </a:lvl1pPr>
            <a:lvl2pPr marL="478938" indent="0">
              <a:buNone/>
              <a:defRPr sz="2900"/>
            </a:lvl2pPr>
            <a:lvl3pPr marL="957877" indent="0">
              <a:buNone/>
              <a:defRPr sz="2500"/>
            </a:lvl3pPr>
            <a:lvl4pPr marL="1436814" indent="0">
              <a:buNone/>
              <a:defRPr sz="2100"/>
            </a:lvl4pPr>
            <a:lvl5pPr marL="1915752" indent="0">
              <a:buNone/>
              <a:defRPr sz="2100"/>
            </a:lvl5pPr>
            <a:lvl6pPr marL="2394691" indent="0">
              <a:buNone/>
              <a:defRPr sz="2100"/>
            </a:lvl6pPr>
            <a:lvl7pPr marL="2873629" indent="0">
              <a:buNone/>
              <a:defRPr sz="2100"/>
            </a:lvl7pPr>
            <a:lvl8pPr marL="3352568" indent="0">
              <a:buNone/>
              <a:defRPr sz="2100"/>
            </a:lvl8pPr>
            <a:lvl9pPr marL="3831506" indent="0">
              <a:buNone/>
              <a:defRPr sz="2100"/>
            </a:lvl9pPr>
          </a:lstStyle>
          <a:p>
            <a:endParaRPr lang="de-DE"/>
          </a:p>
        </p:txBody>
      </p:sp>
      <p:sp>
        <p:nvSpPr>
          <p:cNvPr id="4" name="Textplatzhalter 3"/>
          <p:cNvSpPr>
            <a:spLocks noGrp="1"/>
          </p:cNvSpPr>
          <p:nvPr>
            <p:ph type="body" sz="half" idx="2"/>
          </p:nvPr>
        </p:nvSpPr>
        <p:spPr>
          <a:xfrm>
            <a:off x="1941645" y="5367338"/>
            <a:ext cx="5943600" cy="804862"/>
          </a:xfrm>
          <a:prstGeom prst="rect">
            <a:avLst/>
          </a:prstGeom>
        </p:spPr>
        <p:txBody>
          <a:bodyPr lIns="95787" tIns="47894" rIns="95787" bIns="47894"/>
          <a:lstStyle>
            <a:lvl1pPr marL="0" indent="0">
              <a:buNone/>
              <a:defRPr sz="1400"/>
            </a:lvl1pPr>
            <a:lvl2pPr marL="478938" indent="0">
              <a:buNone/>
              <a:defRPr sz="1300"/>
            </a:lvl2pPr>
            <a:lvl3pPr marL="957877" indent="0">
              <a:buNone/>
              <a:defRPr sz="1000"/>
            </a:lvl3pPr>
            <a:lvl4pPr marL="1436814" indent="0">
              <a:buNone/>
              <a:defRPr sz="900"/>
            </a:lvl4pPr>
            <a:lvl5pPr marL="1915752" indent="0">
              <a:buNone/>
              <a:defRPr sz="900"/>
            </a:lvl5pPr>
            <a:lvl6pPr marL="2394691" indent="0">
              <a:buNone/>
              <a:defRPr sz="900"/>
            </a:lvl6pPr>
            <a:lvl7pPr marL="2873629" indent="0">
              <a:buNone/>
              <a:defRPr sz="900"/>
            </a:lvl7pPr>
            <a:lvl8pPr marL="3352568" indent="0">
              <a:buNone/>
              <a:defRPr sz="900"/>
            </a:lvl8pPr>
            <a:lvl9pPr marL="3831506" indent="0">
              <a:buNone/>
              <a:defRPr sz="900"/>
            </a:lvl9pPr>
          </a:lstStyle>
          <a:p>
            <a:pPr lvl="0"/>
            <a:r>
              <a:rPr lang="de-DE"/>
              <a:t>Textmasterformate durch Klicken bearbeiten</a:t>
            </a:r>
          </a:p>
        </p:txBody>
      </p:sp>
      <p:sp>
        <p:nvSpPr>
          <p:cNvPr id="8" name="Datumsplatzhalter 3">
            <a:extLst>
              <a:ext uri="{FF2B5EF4-FFF2-40B4-BE49-F238E27FC236}">
                <a16:creationId xmlns:a16="http://schemas.microsoft.com/office/drawing/2014/main" id="{3BDDF944-B6B3-4694-8222-6DC4ACA9C03F}"/>
              </a:ext>
            </a:extLst>
          </p:cNvPr>
          <p:cNvSpPr>
            <a:spLocks noGrp="1"/>
          </p:cNvSpPr>
          <p:nvPr>
            <p:ph type="dt" sz="half" idx="10"/>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9" name="Foliennummernplatzhalter 5">
            <a:extLst>
              <a:ext uri="{FF2B5EF4-FFF2-40B4-BE49-F238E27FC236}">
                <a16:creationId xmlns:a16="http://schemas.microsoft.com/office/drawing/2014/main" id="{7EDCC99D-716F-40F4-A611-4EE7D2252DEB}"/>
              </a:ext>
            </a:extLst>
          </p:cNvPr>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10" name="Fußzeilenplatzhalter 4">
            <a:extLst>
              <a:ext uri="{FF2B5EF4-FFF2-40B4-BE49-F238E27FC236}">
                <a16:creationId xmlns:a16="http://schemas.microsoft.com/office/drawing/2014/main" id="{CFC39F2C-D2A1-4378-9A25-2B0229C626C3}"/>
              </a:ext>
            </a:extLst>
          </p:cNvPr>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spTree>
  </p:cSld>
  <p:clrMapOvr>
    <a:masterClrMapping/>
  </p:clrMapOvr>
  <p:transition advClick="0" advTm="3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p:cNvSpPr/>
          <p:nvPr/>
        </p:nvSpPr>
        <p:spPr>
          <a:xfrm>
            <a:off x="1" y="6715311"/>
            <a:ext cx="9906000" cy="15396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ctr"/>
            <a:endParaRPr lang="de-DE"/>
          </a:p>
        </p:txBody>
      </p:sp>
      <p:sp>
        <p:nvSpPr>
          <p:cNvPr id="4" name="Datumsplatzhalter 3"/>
          <p:cNvSpPr>
            <a:spLocks noGrp="1"/>
          </p:cNvSpPr>
          <p:nvPr>
            <p:ph type="dt" sz="half" idx="2"/>
          </p:nvPr>
        </p:nvSpPr>
        <p:spPr>
          <a:xfrm>
            <a:off x="200472" y="6715312"/>
            <a:ext cx="2606229" cy="124123"/>
          </a:xfrm>
          <a:prstGeom prst="rect">
            <a:avLst/>
          </a:prstGeom>
          <a:noFill/>
        </p:spPr>
        <p:txBody>
          <a:bodyPr vert="horz" lIns="95787" tIns="47894" rIns="95787" bIns="47894" rtlCol="0" anchor="ctr"/>
          <a:lstStyle>
            <a:lvl1pPr algn="l">
              <a:defRPr sz="1300">
                <a:solidFill>
                  <a:schemeClr val="tx1">
                    <a:lumMod val="65000"/>
                    <a:lumOff val="35000"/>
                  </a:schemeClr>
                </a:solidFill>
              </a:defRPr>
            </a:lvl1pPr>
          </a:lstStyle>
          <a:p>
            <a:r>
              <a:rPr lang="de-DE" dirty="0"/>
              <a:t>17.04.2019</a:t>
            </a:r>
          </a:p>
        </p:txBody>
      </p:sp>
      <p:sp>
        <p:nvSpPr>
          <p:cNvPr id="6" name="Foliennummernplatzhalter 5"/>
          <p:cNvSpPr>
            <a:spLocks noGrp="1"/>
          </p:cNvSpPr>
          <p:nvPr>
            <p:ph type="sldNum" sz="quarter" idx="4"/>
          </p:nvPr>
        </p:nvSpPr>
        <p:spPr>
          <a:xfrm>
            <a:off x="7099301" y="6715312"/>
            <a:ext cx="2311400" cy="124123"/>
          </a:xfrm>
          <a:prstGeom prst="rect">
            <a:avLst/>
          </a:prstGeom>
        </p:spPr>
        <p:txBody>
          <a:bodyPr vert="horz" lIns="95787" tIns="47894" rIns="95787" bIns="47894" rtlCol="0" anchor="ctr"/>
          <a:lstStyle>
            <a:lvl1pPr algn="r">
              <a:defRPr sz="1300">
                <a:solidFill>
                  <a:schemeClr val="tx1">
                    <a:lumMod val="65000"/>
                    <a:lumOff val="35000"/>
                  </a:schemeClr>
                </a:solidFill>
              </a:defRPr>
            </a:lvl1pPr>
          </a:lstStyle>
          <a:p>
            <a:fld id="{2CCA8570-2325-44A8-A4EC-8FC4E88920AD}" type="slidenum">
              <a:rPr lang="de-DE" smtClean="0"/>
              <a:pPr/>
              <a:t>‹Nr.›</a:t>
            </a:fld>
            <a:endParaRPr lang="de-DE" dirty="0"/>
          </a:p>
        </p:txBody>
      </p:sp>
      <p:sp>
        <p:nvSpPr>
          <p:cNvPr id="5" name="Fußzeilenplatzhalter 4"/>
          <p:cNvSpPr>
            <a:spLocks noGrp="1"/>
          </p:cNvSpPr>
          <p:nvPr>
            <p:ph type="ftr" sz="quarter" idx="3"/>
          </p:nvPr>
        </p:nvSpPr>
        <p:spPr>
          <a:xfrm>
            <a:off x="3384551" y="6715312"/>
            <a:ext cx="3136900" cy="124123"/>
          </a:xfrm>
          <a:prstGeom prst="rect">
            <a:avLst/>
          </a:prstGeom>
        </p:spPr>
        <p:txBody>
          <a:bodyPr vert="horz" lIns="95787" tIns="47894" rIns="95787" bIns="47894" rtlCol="0" anchor="ctr"/>
          <a:lstStyle>
            <a:lvl1pPr algn="ctr">
              <a:defRPr sz="1300">
                <a:solidFill>
                  <a:schemeClr val="tx1">
                    <a:lumMod val="65000"/>
                    <a:lumOff val="35000"/>
                  </a:schemeClr>
                </a:solidFill>
              </a:defRPr>
            </a:lvl1pPr>
          </a:lstStyle>
          <a:p>
            <a:r>
              <a:rPr lang="de-DE" dirty="0"/>
              <a:t>Gerthner-Thieltges GmbH &amp; Co. KG</a:t>
            </a:r>
          </a:p>
        </p:txBody>
      </p:sp>
      <p:pic>
        <p:nvPicPr>
          <p:cNvPr id="7" name="Grafik 6">
            <a:extLst>
              <a:ext uri="{FF2B5EF4-FFF2-40B4-BE49-F238E27FC236}">
                <a16:creationId xmlns:a16="http://schemas.microsoft.com/office/drawing/2014/main" id="{84AD1FE8-ADF9-47A4-94C9-2D9F5A9AE5A7}"/>
              </a:ext>
            </a:extLst>
          </p:cNvPr>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344488" y="188640"/>
            <a:ext cx="2231390" cy="43180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ransition advClick="0" advTm="3000">
    <p:fade/>
  </p:transition>
  <p:hf hdr="0"/>
  <p:txStyles>
    <p:titleStyle>
      <a:lvl1pPr algn="ctr" defTabSz="957877" rtl="0" eaLnBrk="1" latinLnBrk="0" hangingPunct="1">
        <a:spcBef>
          <a:spcPct val="0"/>
        </a:spcBef>
        <a:buNone/>
        <a:defRPr sz="4600" kern="1200">
          <a:solidFill>
            <a:schemeClr val="tx1"/>
          </a:solidFill>
          <a:latin typeface="+mj-lt"/>
          <a:ea typeface="+mj-ea"/>
          <a:cs typeface="+mj-cs"/>
        </a:defRPr>
      </a:lvl1pPr>
    </p:titleStyle>
    <p:bodyStyle>
      <a:lvl1pPr marL="359204" indent="-359204" algn="l" defTabSz="957877" rtl="0" eaLnBrk="1" latinLnBrk="0" hangingPunct="1">
        <a:spcBef>
          <a:spcPct val="20000"/>
        </a:spcBef>
        <a:buFont typeface="Arial" pitchFamily="34" charset="0"/>
        <a:buChar char="•"/>
        <a:defRPr sz="3400" kern="1200">
          <a:solidFill>
            <a:schemeClr val="tx1"/>
          </a:solidFill>
          <a:latin typeface="+mn-lt"/>
          <a:ea typeface="+mn-ea"/>
          <a:cs typeface="+mn-cs"/>
        </a:defRPr>
      </a:lvl1pPr>
      <a:lvl2pPr marL="778274" indent="-299336" algn="l" defTabSz="957877"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97345" indent="-239470" algn="l" defTabSz="957877"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6284" indent="-239470" algn="l" defTabSz="957877"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5222" indent="-239470" algn="l" defTabSz="957877"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4159" indent="-239470" algn="l" defTabSz="957877"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3098" indent="-239470" algn="l" defTabSz="957877"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2036" indent="-239470" algn="l" defTabSz="957877"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0975" indent="-239470" algn="l" defTabSz="957877"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de-DE"/>
      </a:defPPr>
      <a:lvl1pPr marL="0" algn="l" defTabSz="957877" rtl="0" eaLnBrk="1" latinLnBrk="0" hangingPunct="1">
        <a:defRPr sz="1800" kern="1200">
          <a:solidFill>
            <a:schemeClr val="tx1"/>
          </a:solidFill>
          <a:latin typeface="+mn-lt"/>
          <a:ea typeface="+mn-ea"/>
          <a:cs typeface="+mn-cs"/>
        </a:defRPr>
      </a:lvl1pPr>
      <a:lvl2pPr marL="478938" algn="l" defTabSz="957877" rtl="0" eaLnBrk="1" latinLnBrk="0" hangingPunct="1">
        <a:defRPr sz="1800" kern="1200">
          <a:solidFill>
            <a:schemeClr val="tx1"/>
          </a:solidFill>
          <a:latin typeface="+mn-lt"/>
          <a:ea typeface="+mn-ea"/>
          <a:cs typeface="+mn-cs"/>
        </a:defRPr>
      </a:lvl2pPr>
      <a:lvl3pPr marL="957877" algn="l" defTabSz="957877" rtl="0" eaLnBrk="1" latinLnBrk="0" hangingPunct="1">
        <a:defRPr sz="1800" kern="1200">
          <a:solidFill>
            <a:schemeClr val="tx1"/>
          </a:solidFill>
          <a:latin typeface="+mn-lt"/>
          <a:ea typeface="+mn-ea"/>
          <a:cs typeface="+mn-cs"/>
        </a:defRPr>
      </a:lvl3pPr>
      <a:lvl4pPr marL="1436814" algn="l" defTabSz="957877" rtl="0" eaLnBrk="1" latinLnBrk="0" hangingPunct="1">
        <a:defRPr sz="1800" kern="1200">
          <a:solidFill>
            <a:schemeClr val="tx1"/>
          </a:solidFill>
          <a:latin typeface="+mn-lt"/>
          <a:ea typeface="+mn-ea"/>
          <a:cs typeface="+mn-cs"/>
        </a:defRPr>
      </a:lvl4pPr>
      <a:lvl5pPr marL="1915752" algn="l" defTabSz="957877" rtl="0" eaLnBrk="1" latinLnBrk="0" hangingPunct="1">
        <a:defRPr sz="1800" kern="1200">
          <a:solidFill>
            <a:schemeClr val="tx1"/>
          </a:solidFill>
          <a:latin typeface="+mn-lt"/>
          <a:ea typeface="+mn-ea"/>
          <a:cs typeface="+mn-cs"/>
        </a:defRPr>
      </a:lvl5pPr>
      <a:lvl6pPr marL="2394691" algn="l" defTabSz="957877" rtl="0" eaLnBrk="1" latinLnBrk="0" hangingPunct="1">
        <a:defRPr sz="1800" kern="1200">
          <a:solidFill>
            <a:schemeClr val="tx1"/>
          </a:solidFill>
          <a:latin typeface="+mn-lt"/>
          <a:ea typeface="+mn-ea"/>
          <a:cs typeface="+mn-cs"/>
        </a:defRPr>
      </a:lvl6pPr>
      <a:lvl7pPr marL="2873629" algn="l" defTabSz="957877" rtl="0" eaLnBrk="1" latinLnBrk="0" hangingPunct="1">
        <a:defRPr sz="1800" kern="1200">
          <a:solidFill>
            <a:schemeClr val="tx1"/>
          </a:solidFill>
          <a:latin typeface="+mn-lt"/>
          <a:ea typeface="+mn-ea"/>
          <a:cs typeface="+mn-cs"/>
        </a:defRPr>
      </a:lvl7pPr>
      <a:lvl8pPr marL="3352568" algn="l" defTabSz="957877" rtl="0" eaLnBrk="1" latinLnBrk="0" hangingPunct="1">
        <a:defRPr sz="1800" kern="1200">
          <a:solidFill>
            <a:schemeClr val="tx1"/>
          </a:solidFill>
          <a:latin typeface="+mn-lt"/>
          <a:ea typeface="+mn-ea"/>
          <a:cs typeface="+mn-cs"/>
        </a:defRPr>
      </a:lvl8pPr>
      <a:lvl9pPr marL="3831506" algn="l" defTabSz="9578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5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p:nvPr/>
        </p:nvSpPr>
        <p:spPr>
          <a:xfrm>
            <a:off x="2806701" y="864260"/>
            <a:ext cx="4392487" cy="404500"/>
          </a:xfrm>
          <a:prstGeom prst="rect">
            <a:avLst/>
          </a:prstGeom>
          <a:noFill/>
        </p:spPr>
        <p:txBody>
          <a:bodyPr wrap="square" lIns="95787" tIns="47894" rIns="95787" bIns="47894" rtlCol="0">
            <a:spAutoFit/>
          </a:bodyPr>
          <a:lstStyle/>
          <a:p>
            <a:pPr algn="ctr"/>
            <a:r>
              <a:rPr lang="de-DE" sz="2000" dirty="0">
                <a:latin typeface="HelveticaNeue LT 45 Lt" pitchFamily="34" charset="0"/>
              </a:rPr>
              <a:t>135-2 Neuplanung Strandbad Felden</a:t>
            </a:r>
          </a:p>
        </p:txBody>
      </p:sp>
      <p:sp>
        <p:nvSpPr>
          <p:cNvPr id="11" name="Textfeld 10"/>
          <p:cNvSpPr txBox="1"/>
          <p:nvPr/>
        </p:nvSpPr>
        <p:spPr>
          <a:xfrm>
            <a:off x="1496616" y="1916832"/>
            <a:ext cx="6912768" cy="1081608"/>
          </a:xfrm>
          <a:prstGeom prst="rect">
            <a:avLst/>
          </a:prstGeom>
          <a:noFill/>
        </p:spPr>
        <p:txBody>
          <a:bodyPr wrap="square" lIns="95787" tIns="47894" rIns="95787" bIns="47894" rtlCol="0">
            <a:spAutoFit/>
          </a:bodyPr>
          <a:lstStyle/>
          <a:p>
            <a:pPr algn="ctr"/>
            <a:r>
              <a:rPr lang="de-DE" sz="3200" b="1" dirty="0">
                <a:latin typeface="HelveticaNeue LT 45 Lt" pitchFamily="34" charset="0"/>
              </a:rPr>
              <a:t>Vorstellung der Entwurfskonzepte</a:t>
            </a:r>
          </a:p>
          <a:p>
            <a:pPr algn="ctr"/>
            <a:r>
              <a:rPr lang="de-DE" sz="3200" b="1" dirty="0">
                <a:latin typeface="HelveticaNeue LT 45 Lt" pitchFamily="34" charset="0"/>
              </a:rPr>
              <a:t>des Plangutachtens</a:t>
            </a:r>
          </a:p>
        </p:txBody>
      </p:sp>
      <p:sp>
        <p:nvSpPr>
          <p:cNvPr id="13" name="Datumsplatzhalter 9">
            <a:extLst>
              <a:ext uri="{FF2B5EF4-FFF2-40B4-BE49-F238E27FC236}">
                <a16:creationId xmlns:a16="http://schemas.microsoft.com/office/drawing/2014/main" id="{F12BF6BB-3C62-4701-A233-984737C2A15F}"/>
              </a:ext>
            </a:extLst>
          </p:cNvPr>
          <p:cNvSpPr>
            <a:spLocks noGrp="1"/>
          </p:cNvSpPr>
          <p:nvPr>
            <p:ph type="dt" sz="half" idx="2"/>
          </p:nvPr>
        </p:nvSpPr>
        <p:spPr>
          <a:xfrm>
            <a:off x="200472" y="6741368"/>
            <a:ext cx="2606229" cy="124123"/>
          </a:xfrm>
        </p:spPr>
        <p:txBody>
          <a:bodyPr/>
          <a:lstStyle/>
          <a:p>
            <a:r>
              <a:rPr lang="de-DE" dirty="0"/>
              <a:t>16.03.2023</a:t>
            </a:r>
          </a:p>
        </p:txBody>
      </p:sp>
      <p:sp>
        <p:nvSpPr>
          <p:cNvPr id="15" name="Fußzeilenplatzhalter 6">
            <a:extLst>
              <a:ext uri="{FF2B5EF4-FFF2-40B4-BE49-F238E27FC236}">
                <a16:creationId xmlns:a16="http://schemas.microsoft.com/office/drawing/2014/main" id="{DA55C529-68F1-446F-930D-B414AD618DF1}"/>
              </a:ext>
            </a:extLst>
          </p:cNvPr>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6" name="Foliennummernplatzhalter 13">
            <a:extLst>
              <a:ext uri="{FF2B5EF4-FFF2-40B4-BE49-F238E27FC236}">
                <a16:creationId xmlns:a16="http://schemas.microsoft.com/office/drawing/2014/main" id="{CE9BA87B-2FDF-493F-B4AA-D2C5AB156190}"/>
              </a:ext>
            </a:extLst>
          </p:cNvPr>
          <p:cNvSpPr>
            <a:spLocks noGrp="1"/>
          </p:cNvSpPr>
          <p:nvPr>
            <p:ph type="sldNum" sz="quarter" idx="4"/>
          </p:nvPr>
        </p:nvSpPr>
        <p:spPr>
          <a:xfrm>
            <a:off x="7099301" y="6741368"/>
            <a:ext cx="2311400" cy="124123"/>
          </a:xfrm>
        </p:spPr>
        <p:txBody>
          <a:bodyPr/>
          <a:lstStyle/>
          <a:p>
            <a:fld id="{2CCA8570-2325-44A8-A4EC-8FC4E88920AD}" type="slidenum">
              <a:rPr lang="de-DE" smtClean="0"/>
              <a:pPr/>
              <a:t>1</a:t>
            </a:fld>
            <a:endParaRPr lang="de-DE" dirty="0"/>
          </a:p>
        </p:txBody>
      </p:sp>
      <p:pic>
        <p:nvPicPr>
          <p:cNvPr id="2" name="Grafik 1">
            <a:extLst>
              <a:ext uri="{FF2B5EF4-FFF2-40B4-BE49-F238E27FC236}">
                <a16:creationId xmlns:a16="http://schemas.microsoft.com/office/drawing/2014/main" id="{978B63E3-FBE1-8DC3-3E3E-C2D76BBE51FA}"/>
              </a:ext>
            </a:extLst>
          </p:cNvPr>
          <p:cNvPicPr>
            <a:picLocks noChangeAspect="1"/>
          </p:cNvPicPr>
          <p:nvPr/>
        </p:nvPicPr>
        <p:blipFill>
          <a:blip r:embed="rId3"/>
          <a:stretch>
            <a:fillRect/>
          </a:stretch>
        </p:blipFill>
        <p:spPr>
          <a:xfrm>
            <a:off x="2072680" y="3720993"/>
            <a:ext cx="1797916" cy="2094245"/>
          </a:xfrm>
          <a:prstGeom prst="rect">
            <a:avLst/>
          </a:prstGeom>
        </p:spPr>
      </p:pic>
      <p:pic>
        <p:nvPicPr>
          <p:cNvPr id="3" name="Grafik 2">
            <a:extLst>
              <a:ext uri="{FF2B5EF4-FFF2-40B4-BE49-F238E27FC236}">
                <a16:creationId xmlns:a16="http://schemas.microsoft.com/office/drawing/2014/main" id="{9024E9DE-6094-A9E1-A551-9C8FE30AA360}"/>
              </a:ext>
            </a:extLst>
          </p:cNvPr>
          <p:cNvPicPr>
            <a:picLocks noChangeAspect="1"/>
          </p:cNvPicPr>
          <p:nvPr/>
        </p:nvPicPr>
        <p:blipFill>
          <a:blip r:embed="rId4"/>
          <a:stretch>
            <a:fillRect/>
          </a:stretch>
        </p:blipFill>
        <p:spPr>
          <a:xfrm>
            <a:off x="4712995" y="3573016"/>
            <a:ext cx="3542006" cy="2312611"/>
          </a:xfrm>
          <a:prstGeom prst="rect">
            <a:avLst/>
          </a:prstGeom>
        </p:spPr>
      </p:pic>
    </p:spTree>
  </p:cSld>
  <p:clrMapOvr>
    <a:masterClrMapping/>
  </p:clrMapOvr>
  <p:transition advClick="0" advTm="30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10</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6" name="Grafik 5">
            <a:extLst>
              <a:ext uri="{FF2B5EF4-FFF2-40B4-BE49-F238E27FC236}">
                <a16:creationId xmlns:a16="http://schemas.microsoft.com/office/drawing/2014/main" id="{1A595276-8245-51E0-487E-36E90461D3D4}"/>
              </a:ext>
            </a:extLst>
          </p:cNvPr>
          <p:cNvPicPr>
            <a:picLocks noChangeAspect="1"/>
          </p:cNvPicPr>
          <p:nvPr/>
        </p:nvPicPr>
        <p:blipFill>
          <a:blip r:embed="rId3"/>
          <a:stretch>
            <a:fillRect/>
          </a:stretch>
        </p:blipFill>
        <p:spPr>
          <a:xfrm>
            <a:off x="2225165" y="1125304"/>
            <a:ext cx="5455669" cy="5040000"/>
          </a:xfrm>
          <a:prstGeom prst="rect">
            <a:avLst/>
          </a:prstGeom>
        </p:spPr>
      </p:pic>
    </p:spTree>
    <p:extLst>
      <p:ext uri="{BB962C8B-B14F-4D97-AF65-F5344CB8AC3E}">
        <p14:creationId xmlns:p14="http://schemas.microsoft.com/office/powerpoint/2010/main" val="1163427311"/>
      </p:ext>
    </p:extLst>
  </p:cSld>
  <p:clrMapOvr>
    <a:masterClrMapping/>
  </p:clrMapOvr>
  <p:transition advClick="0" advTm="30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11</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4" name="Grafik 3">
            <a:extLst>
              <a:ext uri="{FF2B5EF4-FFF2-40B4-BE49-F238E27FC236}">
                <a16:creationId xmlns:a16="http://schemas.microsoft.com/office/drawing/2014/main" id="{9D2F6F51-3EE7-8DE8-7B31-580BE92E15F2}"/>
              </a:ext>
            </a:extLst>
          </p:cNvPr>
          <p:cNvPicPr>
            <a:picLocks noChangeAspect="1"/>
          </p:cNvPicPr>
          <p:nvPr/>
        </p:nvPicPr>
        <p:blipFill>
          <a:blip r:embed="rId3"/>
          <a:stretch>
            <a:fillRect/>
          </a:stretch>
        </p:blipFill>
        <p:spPr>
          <a:xfrm>
            <a:off x="2342746" y="749289"/>
            <a:ext cx="5220508" cy="5940000"/>
          </a:xfrm>
          <a:prstGeom prst="rect">
            <a:avLst/>
          </a:prstGeom>
        </p:spPr>
      </p:pic>
      <p:pic>
        <p:nvPicPr>
          <p:cNvPr id="6" name="Grafik 5">
            <a:extLst>
              <a:ext uri="{FF2B5EF4-FFF2-40B4-BE49-F238E27FC236}">
                <a16:creationId xmlns:a16="http://schemas.microsoft.com/office/drawing/2014/main" id="{493F15D3-E897-D5CD-8266-3CEF88871BF7}"/>
              </a:ext>
            </a:extLst>
          </p:cNvPr>
          <p:cNvPicPr>
            <a:picLocks noChangeAspect="1"/>
          </p:cNvPicPr>
          <p:nvPr/>
        </p:nvPicPr>
        <p:blipFill>
          <a:blip r:embed="rId4"/>
          <a:stretch>
            <a:fillRect/>
          </a:stretch>
        </p:blipFill>
        <p:spPr>
          <a:xfrm>
            <a:off x="6521209" y="5581742"/>
            <a:ext cx="1733792" cy="1019317"/>
          </a:xfrm>
          <a:prstGeom prst="rect">
            <a:avLst/>
          </a:prstGeom>
        </p:spPr>
      </p:pic>
    </p:spTree>
    <p:extLst>
      <p:ext uri="{BB962C8B-B14F-4D97-AF65-F5344CB8AC3E}">
        <p14:creationId xmlns:p14="http://schemas.microsoft.com/office/powerpoint/2010/main" val="66418780"/>
      </p:ext>
    </p:extLst>
  </p:cSld>
  <p:clrMapOvr>
    <a:masterClrMapping/>
  </p:clrMapOvr>
  <p:transition advClick="0" advTm="30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12</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3" name="Grafik 2">
            <a:extLst>
              <a:ext uri="{FF2B5EF4-FFF2-40B4-BE49-F238E27FC236}">
                <a16:creationId xmlns:a16="http://schemas.microsoft.com/office/drawing/2014/main" id="{98FCECC1-8788-0D5B-CE32-C33EDD893974}"/>
              </a:ext>
            </a:extLst>
          </p:cNvPr>
          <p:cNvPicPr>
            <a:picLocks noChangeAspect="1"/>
          </p:cNvPicPr>
          <p:nvPr/>
        </p:nvPicPr>
        <p:blipFill>
          <a:blip r:embed="rId3"/>
          <a:stretch>
            <a:fillRect/>
          </a:stretch>
        </p:blipFill>
        <p:spPr>
          <a:xfrm>
            <a:off x="2412000" y="710172"/>
            <a:ext cx="5082000" cy="5940000"/>
          </a:xfrm>
          <a:prstGeom prst="rect">
            <a:avLst/>
          </a:prstGeom>
        </p:spPr>
      </p:pic>
      <p:pic>
        <p:nvPicPr>
          <p:cNvPr id="6" name="Grafik 5">
            <a:extLst>
              <a:ext uri="{FF2B5EF4-FFF2-40B4-BE49-F238E27FC236}">
                <a16:creationId xmlns:a16="http://schemas.microsoft.com/office/drawing/2014/main" id="{810AFDE9-5712-CA6C-661D-76110CD8C245}"/>
              </a:ext>
            </a:extLst>
          </p:cNvPr>
          <p:cNvPicPr>
            <a:picLocks noChangeAspect="1"/>
          </p:cNvPicPr>
          <p:nvPr/>
        </p:nvPicPr>
        <p:blipFill>
          <a:blip r:embed="rId4"/>
          <a:stretch>
            <a:fillRect/>
          </a:stretch>
        </p:blipFill>
        <p:spPr>
          <a:xfrm>
            <a:off x="6366013" y="5901658"/>
            <a:ext cx="1428949" cy="657317"/>
          </a:xfrm>
          <a:prstGeom prst="rect">
            <a:avLst/>
          </a:prstGeom>
        </p:spPr>
      </p:pic>
    </p:spTree>
    <p:extLst>
      <p:ext uri="{BB962C8B-B14F-4D97-AF65-F5344CB8AC3E}">
        <p14:creationId xmlns:p14="http://schemas.microsoft.com/office/powerpoint/2010/main" val="3116989224"/>
      </p:ext>
    </p:extLst>
  </p:cSld>
  <p:clrMapOvr>
    <a:masterClrMapping/>
  </p:clrMapOvr>
  <p:transition advClick="0" advTm="30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13</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sp>
        <p:nvSpPr>
          <p:cNvPr id="5" name="Textfeld 4">
            <a:extLst>
              <a:ext uri="{FF2B5EF4-FFF2-40B4-BE49-F238E27FC236}">
                <a16:creationId xmlns:a16="http://schemas.microsoft.com/office/drawing/2014/main" id="{984A49B4-82C9-13C7-0417-AF25C70D80EA}"/>
              </a:ext>
            </a:extLst>
          </p:cNvPr>
          <p:cNvSpPr txBox="1"/>
          <p:nvPr/>
        </p:nvSpPr>
        <p:spPr>
          <a:xfrm>
            <a:off x="1138399" y="894987"/>
            <a:ext cx="7629201" cy="338554"/>
          </a:xfrm>
          <a:prstGeom prst="rect">
            <a:avLst/>
          </a:prstGeom>
          <a:noFill/>
        </p:spPr>
        <p:txBody>
          <a:bodyPr wrap="square" rtlCol="0">
            <a:spAutoFit/>
          </a:bodyPr>
          <a:lstStyle/>
          <a:p>
            <a:r>
              <a:rPr lang="de-DE" sz="1600" dirty="0"/>
              <a:t>Ansichten</a:t>
            </a:r>
          </a:p>
        </p:txBody>
      </p:sp>
      <p:pic>
        <p:nvPicPr>
          <p:cNvPr id="3" name="Grafik 2">
            <a:extLst>
              <a:ext uri="{FF2B5EF4-FFF2-40B4-BE49-F238E27FC236}">
                <a16:creationId xmlns:a16="http://schemas.microsoft.com/office/drawing/2014/main" id="{9E69ADDE-D4D5-140E-BF17-1FBE52B67F29}"/>
              </a:ext>
            </a:extLst>
          </p:cNvPr>
          <p:cNvPicPr>
            <a:picLocks noChangeAspect="1"/>
          </p:cNvPicPr>
          <p:nvPr/>
        </p:nvPicPr>
        <p:blipFill>
          <a:blip r:embed="rId3"/>
          <a:stretch>
            <a:fillRect/>
          </a:stretch>
        </p:blipFill>
        <p:spPr>
          <a:xfrm>
            <a:off x="230647" y="1449004"/>
            <a:ext cx="9444703" cy="2160000"/>
          </a:xfrm>
          <a:prstGeom prst="rect">
            <a:avLst/>
          </a:prstGeom>
        </p:spPr>
      </p:pic>
      <p:pic>
        <p:nvPicPr>
          <p:cNvPr id="8" name="Grafik 7">
            <a:extLst>
              <a:ext uri="{FF2B5EF4-FFF2-40B4-BE49-F238E27FC236}">
                <a16:creationId xmlns:a16="http://schemas.microsoft.com/office/drawing/2014/main" id="{796CFBFE-1BA5-FF4C-4282-910721DEC5DB}"/>
              </a:ext>
            </a:extLst>
          </p:cNvPr>
          <p:cNvPicPr>
            <a:picLocks noChangeAspect="1"/>
          </p:cNvPicPr>
          <p:nvPr/>
        </p:nvPicPr>
        <p:blipFill>
          <a:blip r:embed="rId4"/>
          <a:stretch>
            <a:fillRect/>
          </a:stretch>
        </p:blipFill>
        <p:spPr>
          <a:xfrm>
            <a:off x="193400" y="3831780"/>
            <a:ext cx="9519196" cy="2160000"/>
          </a:xfrm>
          <a:prstGeom prst="rect">
            <a:avLst/>
          </a:prstGeom>
        </p:spPr>
      </p:pic>
    </p:spTree>
    <p:extLst>
      <p:ext uri="{BB962C8B-B14F-4D97-AF65-F5344CB8AC3E}">
        <p14:creationId xmlns:p14="http://schemas.microsoft.com/office/powerpoint/2010/main" val="3722057620"/>
      </p:ext>
    </p:extLst>
  </p:cSld>
  <p:clrMapOvr>
    <a:masterClrMapping/>
  </p:clrMapOvr>
  <p:transition advClick="0" advTm="30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14</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sp>
        <p:nvSpPr>
          <p:cNvPr id="5" name="Textfeld 4">
            <a:extLst>
              <a:ext uri="{FF2B5EF4-FFF2-40B4-BE49-F238E27FC236}">
                <a16:creationId xmlns:a16="http://schemas.microsoft.com/office/drawing/2014/main" id="{984A49B4-82C9-13C7-0417-AF25C70D80EA}"/>
              </a:ext>
            </a:extLst>
          </p:cNvPr>
          <p:cNvSpPr txBox="1"/>
          <p:nvPr/>
        </p:nvSpPr>
        <p:spPr>
          <a:xfrm>
            <a:off x="1138399" y="894987"/>
            <a:ext cx="7629201" cy="338554"/>
          </a:xfrm>
          <a:prstGeom prst="rect">
            <a:avLst/>
          </a:prstGeom>
          <a:noFill/>
        </p:spPr>
        <p:txBody>
          <a:bodyPr wrap="square" rtlCol="0">
            <a:spAutoFit/>
          </a:bodyPr>
          <a:lstStyle/>
          <a:p>
            <a:r>
              <a:rPr lang="de-DE" sz="1600" dirty="0"/>
              <a:t>Schematische Schnitte</a:t>
            </a:r>
          </a:p>
        </p:txBody>
      </p:sp>
      <p:pic>
        <p:nvPicPr>
          <p:cNvPr id="13" name="Grafik 12">
            <a:extLst>
              <a:ext uri="{FF2B5EF4-FFF2-40B4-BE49-F238E27FC236}">
                <a16:creationId xmlns:a16="http://schemas.microsoft.com/office/drawing/2014/main" id="{718B94DB-CAF0-41DC-59D4-025D6500D827}"/>
              </a:ext>
            </a:extLst>
          </p:cNvPr>
          <p:cNvPicPr>
            <a:picLocks noChangeAspect="1"/>
          </p:cNvPicPr>
          <p:nvPr/>
        </p:nvPicPr>
        <p:blipFill>
          <a:blip r:embed="rId3"/>
          <a:stretch>
            <a:fillRect/>
          </a:stretch>
        </p:blipFill>
        <p:spPr>
          <a:xfrm>
            <a:off x="2239720" y="3933056"/>
            <a:ext cx="5426556" cy="2160000"/>
          </a:xfrm>
          <a:prstGeom prst="rect">
            <a:avLst/>
          </a:prstGeom>
        </p:spPr>
      </p:pic>
      <p:pic>
        <p:nvPicPr>
          <p:cNvPr id="16" name="Grafik 15">
            <a:extLst>
              <a:ext uri="{FF2B5EF4-FFF2-40B4-BE49-F238E27FC236}">
                <a16:creationId xmlns:a16="http://schemas.microsoft.com/office/drawing/2014/main" id="{CEE1525B-ADF7-A985-6C26-6A4187527DF9}"/>
              </a:ext>
            </a:extLst>
          </p:cNvPr>
          <p:cNvPicPr>
            <a:picLocks noChangeAspect="1"/>
          </p:cNvPicPr>
          <p:nvPr/>
        </p:nvPicPr>
        <p:blipFill>
          <a:blip r:embed="rId4"/>
          <a:stretch>
            <a:fillRect/>
          </a:stretch>
        </p:blipFill>
        <p:spPr>
          <a:xfrm>
            <a:off x="1503586" y="1664467"/>
            <a:ext cx="6660002" cy="2160000"/>
          </a:xfrm>
          <a:prstGeom prst="rect">
            <a:avLst/>
          </a:prstGeom>
        </p:spPr>
      </p:pic>
    </p:spTree>
    <p:extLst>
      <p:ext uri="{BB962C8B-B14F-4D97-AF65-F5344CB8AC3E}">
        <p14:creationId xmlns:p14="http://schemas.microsoft.com/office/powerpoint/2010/main" val="2404219641"/>
      </p:ext>
    </p:extLst>
  </p:cSld>
  <p:clrMapOvr>
    <a:masterClrMapping/>
  </p:clrMapOvr>
  <p:transition advClick="0" advTm="30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15</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6" name="Grafik 5">
            <a:extLst>
              <a:ext uri="{FF2B5EF4-FFF2-40B4-BE49-F238E27FC236}">
                <a16:creationId xmlns:a16="http://schemas.microsoft.com/office/drawing/2014/main" id="{AFFDADA3-1BD3-BB8A-7167-A4EBDDB6E065}"/>
              </a:ext>
            </a:extLst>
          </p:cNvPr>
          <p:cNvPicPr>
            <a:picLocks noChangeAspect="1"/>
          </p:cNvPicPr>
          <p:nvPr/>
        </p:nvPicPr>
        <p:blipFill>
          <a:blip r:embed="rId3"/>
          <a:stretch>
            <a:fillRect/>
          </a:stretch>
        </p:blipFill>
        <p:spPr>
          <a:xfrm>
            <a:off x="888076" y="757678"/>
            <a:ext cx="8129847" cy="5298967"/>
          </a:xfrm>
          <a:prstGeom prst="rect">
            <a:avLst/>
          </a:prstGeom>
        </p:spPr>
      </p:pic>
    </p:spTree>
    <p:extLst>
      <p:ext uri="{BB962C8B-B14F-4D97-AF65-F5344CB8AC3E}">
        <p14:creationId xmlns:p14="http://schemas.microsoft.com/office/powerpoint/2010/main" val="1824272123"/>
      </p:ext>
    </p:extLst>
  </p:cSld>
  <p:clrMapOvr>
    <a:masterClrMapping/>
  </p:clrMapOvr>
  <p:transition advClick="0" advTm="30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p:cNvSpPr txBox="1"/>
          <p:nvPr/>
        </p:nvSpPr>
        <p:spPr>
          <a:xfrm>
            <a:off x="1496616" y="1916832"/>
            <a:ext cx="6912768" cy="589166"/>
          </a:xfrm>
          <a:prstGeom prst="rect">
            <a:avLst/>
          </a:prstGeom>
          <a:noFill/>
        </p:spPr>
        <p:txBody>
          <a:bodyPr wrap="square" lIns="95787" tIns="47894" rIns="95787" bIns="47894" rtlCol="0">
            <a:spAutoFit/>
          </a:bodyPr>
          <a:lstStyle/>
          <a:p>
            <a:pPr algn="ctr"/>
            <a:r>
              <a:rPr lang="de-DE" sz="3200" b="1" dirty="0">
                <a:latin typeface="HelveticaNeue LT 45 Lt" pitchFamily="34" charset="0"/>
              </a:rPr>
              <a:t>Entwurfskonzept Nr. 2</a:t>
            </a:r>
          </a:p>
        </p:txBody>
      </p:sp>
      <p:sp>
        <p:nvSpPr>
          <p:cNvPr id="13" name="Datumsplatzhalter 9">
            <a:extLst>
              <a:ext uri="{FF2B5EF4-FFF2-40B4-BE49-F238E27FC236}">
                <a16:creationId xmlns:a16="http://schemas.microsoft.com/office/drawing/2014/main" id="{F12BF6BB-3C62-4701-A233-984737C2A15F}"/>
              </a:ext>
            </a:extLst>
          </p:cNvPr>
          <p:cNvSpPr>
            <a:spLocks noGrp="1"/>
          </p:cNvSpPr>
          <p:nvPr>
            <p:ph type="dt" sz="half" idx="2"/>
          </p:nvPr>
        </p:nvSpPr>
        <p:spPr>
          <a:xfrm>
            <a:off x="200472" y="6741368"/>
            <a:ext cx="2606229" cy="124123"/>
          </a:xfrm>
        </p:spPr>
        <p:txBody>
          <a:bodyPr/>
          <a:lstStyle/>
          <a:p>
            <a:r>
              <a:rPr lang="de-DE" dirty="0"/>
              <a:t>16.03.2023</a:t>
            </a:r>
          </a:p>
        </p:txBody>
      </p:sp>
      <p:sp>
        <p:nvSpPr>
          <p:cNvPr id="15" name="Fußzeilenplatzhalter 6">
            <a:extLst>
              <a:ext uri="{FF2B5EF4-FFF2-40B4-BE49-F238E27FC236}">
                <a16:creationId xmlns:a16="http://schemas.microsoft.com/office/drawing/2014/main" id="{DA55C529-68F1-446F-930D-B414AD618DF1}"/>
              </a:ext>
            </a:extLst>
          </p:cNvPr>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6" name="Foliennummernplatzhalter 13">
            <a:extLst>
              <a:ext uri="{FF2B5EF4-FFF2-40B4-BE49-F238E27FC236}">
                <a16:creationId xmlns:a16="http://schemas.microsoft.com/office/drawing/2014/main" id="{CE9BA87B-2FDF-493F-B4AA-D2C5AB156190}"/>
              </a:ext>
            </a:extLst>
          </p:cNvPr>
          <p:cNvSpPr>
            <a:spLocks noGrp="1"/>
          </p:cNvSpPr>
          <p:nvPr>
            <p:ph type="sldNum" sz="quarter" idx="4"/>
          </p:nvPr>
        </p:nvSpPr>
        <p:spPr>
          <a:xfrm>
            <a:off x="7099301" y="6741368"/>
            <a:ext cx="2311400" cy="124123"/>
          </a:xfrm>
        </p:spPr>
        <p:txBody>
          <a:bodyPr/>
          <a:lstStyle/>
          <a:p>
            <a:fld id="{2CCA8570-2325-44A8-A4EC-8FC4E88920AD}" type="slidenum">
              <a:rPr lang="de-DE" smtClean="0"/>
              <a:pPr/>
              <a:t>16</a:t>
            </a:fld>
            <a:endParaRPr lang="de-DE" dirty="0"/>
          </a:p>
        </p:txBody>
      </p:sp>
    </p:spTree>
    <p:extLst>
      <p:ext uri="{BB962C8B-B14F-4D97-AF65-F5344CB8AC3E}">
        <p14:creationId xmlns:p14="http://schemas.microsoft.com/office/powerpoint/2010/main" val="3360129858"/>
      </p:ext>
    </p:extLst>
  </p:cSld>
  <p:clrMapOvr>
    <a:masterClrMapping/>
  </p:clrMapOvr>
  <p:transition advClick="0" advTm="30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17</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pic>
        <p:nvPicPr>
          <p:cNvPr id="11" name="Grafik 10">
            <a:extLst>
              <a:ext uri="{FF2B5EF4-FFF2-40B4-BE49-F238E27FC236}">
                <a16:creationId xmlns:a16="http://schemas.microsoft.com/office/drawing/2014/main" id="{6490C334-5C56-4E28-5BC6-C0105E21FA08}"/>
              </a:ext>
            </a:extLst>
          </p:cNvPr>
          <p:cNvPicPr>
            <a:picLocks noChangeAspect="1"/>
          </p:cNvPicPr>
          <p:nvPr/>
        </p:nvPicPr>
        <p:blipFill>
          <a:blip r:embed="rId3"/>
          <a:stretch>
            <a:fillRect/>
          </a:stretch>
        </p:blipFill>
        <p:spPr>
          <a:xfrm>
            <a:off x="153000" y="1269360"/>
            <a:ext cx="9600000" cy="5400000"/>
          </a:xfrm>
          <a:prstGeom prst="rect">
            <a:avLst/>
          </a:prstGeom>
        </p:spPr>
      </p:pic>
    </p:spTree>
    <p:extLst>
      <p:ext uri="{BB962C8B-B14F-4D97-AF65-F5344CB8AC3E}">
        <p14:creationId xmlns:p14="http://schemas.microsoft.com/office/powerpoint/2010/main" val="3428708830"/>
      </p:ext>
    </p:extLst>
  </p:cSld>
  <p:clrMapOvr>
    <a:masterClrMapping/>
  </p:clrMapOvr>
  <p:transition advClick="0" advTm="30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18</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sp>
        <p:nvSpPr>
          <p:cNvPr id="5" name="Textfeld 4">
            <a:extLst>
              <a:ext uri="{FF2B5EF4-FFF2-40B4-BE49-F238E27FC236}">
                <a16:creationId xmlns:a16="http://schemas.microsoft.com/office/drawing/2014/main" id="{984A49B4-82C9-13C7-0417-AF25C70D80EA}"/>
              </a:ext>
            </a:extLst>
          </p:cNvPr>
          <p:cNvSpPr txBox="1"/>
          <p:nvPr/>
        </p:nvSpPr>
        <p:spPr>
          <a:xfrm>
            <a:off x="1140223" y="931756"/>
            <a:ext cx="7629201" cy="338554"/>
          </a:xfrm>
          <a:prstGeom prst="rect">
            <a:avLst/>
          </a:prstGeom>
          <a:noFill/>
        </p:spPr>
        <p:txBody>
          <a:bodyPr wrap="square" rtlCol="0">
            <a:spAutoFit/>
          </a:bodyPr>
          <a:lstStyle/>
          <a:p>
            <a:r>
              <a:rPr lang="de-DE" sz="1600" dirty="0"/>
              <a:t>Lageplan mit Bebauungsvorschlag und Freiflächengestaltung</a:t>
            </a:r>
          </a:p>
        </p:txBody>
      </p:sp>
      <p:pic>
        <p:nvPicPr>
          <p:cNvPr id="2" name="Grafik 1">
            <a:extLst>
              <a:ext uri="{FF2B5EF4-FFF2-40B4-BE49-F238E27FC236}">
                <a16:creationId xmlns:a16="http://schemas.microsoft.com/office/drawing/2014/main" id="{8EB3CD4C-BF2F-78D0-5032-307EBADCF45E}"/>
              </a:ext>
            </a:extLst>
          </p:cNvPr>
          <p:cNvPicPr>
            <a:picLocks noChangeAspect="1"/>
          </p:cNvPicPr>
          <p:nvPr/>
        </p:nvPicPr>
        <p:blipFill>
          <a:blip r:embed="rId3"/>
          <a:stretch>
            <a:fillRect/>
          </a:stretch>
        </p:blipFill>
        <p:spPr>
          <a:xfrm>
            <a:off x="1151760" y="1270310"/>
            <a:ext cx="7602479" cy="5400000"/>
          </a:xfrm>
          <a:prstGeom prst="rect">
            <a:avLst/>
          </a:prstGeom>
        </p:spPr>
      </p:pic>
    </p:spTree>
    <p:extLst>
      <p:ext uri="{BB962C8B-B14F-4D97-AF65-F5344CB8AC3E}">
        <p14:creationId xmlns:p14="http://schemas.microsoft.com/office/powerpoint/2010/main" val="751878011"/>
      </p:ext>
    </p:extLst>
  </p:cSld>
  <p:clrMapOvr>
    <a:masterClrMapping/>
  </p:clrMapOvr>
  <p:transition advClick="0" advTm="30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19</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sp>
        <p:nvSpPr>
          <p:cNvPr id="9" name="Textfeld 8">
            <a:extLst>
              <a:ext uri="{FF2B5EF4-FFF2-40B4-BE49-F238E27FC236}">
                <a16:creationId xmlns:a16="http://schemas.microsoft.com/office/drawing/2014/main" id="{D8836407-0EA3-A004-B589-52D29DD0EC61}"/>
              </a:ext>
            </a:extLst>
          </p:cNvPr>
          <p:cNvSpPr txBox="1"/>
          <p:nvPr/>
        </p:nvSpPr>
        <p:spPr>
          <a:xfrm>
            <a:off x="1064568" y="955767"/>
            <a:ext cx="7629201" cy="338554"/>
          </a:xfrm>
          <a:prstGeom prst="rect">
            <a:avLst/>
          </a:prstGeom>
          <a:noFill/>
        </p:spPr>
        <p:txBody>
          <a:bodyPr wrap="square" rtlCol="0">
            <a:spAutoFit/>
          </a:bodyPr>
          <a:lstStyle/>
          <a:p>
            <a:r>
              <a:rPr lang="de-DE" sz="1600" dirty="0"/>
              <a:t>Grundriss Erdgeschoss mit Freiflächengestaltung</a:t>
            </a:r>
          </a:p>
        </p:txBody>
      </p:sp>
      <p:pic>
        <p:nvPicPr>
          <p:cNvPr id="4" name="Grafik 3">
            <a:extLst>
              <a:ext uri="{FF2B5EF4-FFF2-40B4-BE49-F238E27FC236}">
                <a16:creationId xmlns:a16="http://schemas.microsoft.com/office/drawing/2014/main" id="{282749E0-D375-F45E-F821-2D0E7C24F337}"/>
              </a:ext>
            </a:extLst>
          </p:cNvPr>
          <p:cNvPicPr>
            <a:picLocks noChangeAspect="1"/>
          </p:cNvPicPr>
          <p:nvPr/>
        </p:nvPicPr>
        <p:blipFill>
          <a:blip r:embed="rId3"/>
          <a:stretch>
            <a:fillRect/>
          </a:stretch>
        </p:blipFill>
        <p:spPr>
          <a:xfrm>
            <a:off x="1105655" y="1294321"/>
            <a:ext cx="7694689" cy="5400000"/>
          </a:xfrm>
          <a:prstGeom prst="rect">
            <a:avLst/>
          </a:prstGeom>
        </p:spPr>
      </p:pic>
      <p:pic>
        <p:nvPicPr>
          <p:cNvPr id="6" name="Grafik 5">
            <a:extLst>
              <a:ext uri="{FF2B5EF4-FFF2-40B4-BE49-F238E27FC236}">
                <a16:creationId xmlns:a16="http://schemas.microsoft.com/office/drawing/2014/main" id="{B795CF19-C76A-B77A-F52C-F53DCE85C038}"/>
              </a:ext>
            </a:extLst>
          </p:cNvPr>
          <p:cNvPicPr>
            <a:picLocks noChangeAspect="1"/>
          </p:cNvPicPr>
          <p:nvPr/>
        </p:nvPicPr>
        <p:blipFill>
          <a:blip r:embed="rId4"/>
          <a:stretch>
            <a:fillRect/>
          </a:stretch>
        </p:blipFill>
        <p:spPr>
          <a:xfrm>
            <a:off x="236998" y="2169000"/>
            <a:ext cx="9432001" cy="2520000"/>
          </a:xfrm>
          <a:prstGeom prst="rect">
            <a:avLst/>
          </a:prstGeom>
          <a:ln>
            <a:noFill/>
          </a:ln>
        </p:spPr>
      </p:pic>
    </p:spTree>
    <p:extLst>
      <p:ext uri="{BB962C8B-B14F-4D97-AF65-F5344CB8AC3E}">
        <p14:creationId xmlns:p14="http://schemas.microsoft.com/office/powerpoint/2010/main" val="3421807184"/>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p:nvPr/>
        </p:nvSpPr>
        <p:spPr>
          <a:xfrm>
            <a:off x="527906" y="1503201"/>
            <a:ext cx="8850188" cy="4282485"/>
          </a:xfrm>
          <a:prstGeom prst="rect">
            <a:avLst/>
          </a:prstGeom>
          <a:noFill/>
        </p:spPr>
        <p:txBody>
          <a:bodyPr wrap="square" lIns="95787" tIns="47894" rIns="95787" bIns="47894" rtlCol="0">
            <a:spAutoFit/>
          </a:bodyPr>
          <a:lstStyle/>
          <a:p>
            <a:r>
              <a:rPr lang="de-DE" sz="1400" dirty="0">
                <a:latin typeface="HelveticaNeue LT 45 Lt" pitchFamily="34" charset="0"/>
              </a:rPr>
              <a:t>Aufgabenstellung des Ideenwettbewerbs:</a:t>
            </a:r>
          </a:p>
          <a:p>
            <a:endParaRPr lang="de-DE" sz="1400" dirty="0">
              <a:latin typeface="HelveticaNeue LT 45 Lt" pitchFamily="34" charset="0"/>
            </a:endParaRPr>
          </a:p>
          <a:p>
            <a:r>
              <a:rPr lang="de-DE" sz="1400" dirty="0">
                <a:latin typeface="HelveticaNeue LT 45 Lt" pitchFamily="34" charset="0"/>
              </a:rPr>
              <a:t>Ziel ist die Neugestaltung und der Bau eines Strandbadgebäudes mit Gastronomie und Sanitäranlagen, im </a:t>
            </a:r>
            <a:r>
              <a:rPr lang="de-DE" sz="1400" dirty="0" err="1">
                <a:latin typeface="HelveticaNeue LT 45 Lt" pitchFamily="34" charset="0"/>
              </a:rPr>
              <a:t>Chiemseepark</a:t>
            </a:r>
            <a:r>
              <a:rPr lang="de-DE" sz="1400" dirty="0">
                <a:latin typeface="HelveticaNeue LT 45 Lt" pitchFamily="34" charset="0"/>
              </a:rPr>
              <a:t> Bernau - Felden. Das alte, noch bestehende Gebäude (Birkenallee 54) wurde 1991 in Holzständerbauweise errichtet und soll ersetzt werden, um Einheimischen und Gästen ausreichend Kapazitäten bieten zu können. Der Abriss soll nach der Saison 2023 erfolgen.</a:t>
            </a:r>
          </a:p>
          <a:p>
            <a:endParaRPr lang="de-DE" sz="2000" dirty="0">
              <a:latin typeface="HelveticaNeue LT 45 Lt" pitchFamily="34" charset="0"/>
            </a:endParaRPr>
          </a:p>
          <a:p>
            <a:r>
              <a:rPr lang="de-DE" sz="1400" dirty="0">
                <a:latin typeface="HelveticaNeue LT 45 Lt" pitchFamily="34" charset="0"/>
              </a:rPr>
              <a:t>Basisdaten:</a:t>
            </a:r>
          </a:p>
          <a:p>
            <a:endParaRPr lang="de-DE" sz="1400" dirty="0">
              <a:latin typeface="HelveticaNeue LT 45 Lt" pitchFamily="34" charset="0"/>
            </a:endParaRPr>
          </a:p>
          <a:p>
            <a:pPr marL="285750" indent="-285750">
              <a:buFontTx/>
              <a:buChar char="-"/>
            </a:pPr>
            <a:r>
              <a:rPr lang="de-DE" sz="1400" dirty="0">
                <a:latin typeface="HelveticaNeue LT 45 Lt" pitchFamily="34" charset="0"/>
              </a:rPr>
              <a:t>Planung eines Kiosks inklusive Nebenräume (ausreichend sanitäre Anlagen, Umkleiden, Lagerflächen, Erste-Hilfe-Raum)</a:t>
            </a:r>
          </a:p>
          <a:p>
            <a:pPr marL="285750" indent="-285750">
              <a:buFontTx/>
              <a:buChar char="-"/>
            </a:pPr>
            <a:r>
              <a:rPr lang="de-DE" sz="1400" dirty="0">
                <a:latin typeface="HelveticaNeue LT 45 Lt" pitchFamily="34" charset="0"/>
              </a:rPr>
              <a:t>aktuell 200 Außenplätze, evtl. Planung mit Überdachung der Außensitzplätze und/ oder Dachterrasse</a:t>
            </a:r>
          </a:p>
          <a:p>
            <a:pPr marL="285750" indent="-285750">
              <a:buFontTx/>
              <a:buChar char="-"/>
            </a:pPr>
            <a:r>
              <a:rPr lang="de-DE" sz="1400" dirty="0">
                <a:latin typeface="HelveticaNeue LT 45 Lt" pitchFamily="34" charset="0"/>
              </a:rPr>
              <a:t>Einplanung von 4 Stellplätzen für Personal sowie 2 Stellplätzen für den benachbarten Bootsverleih</a:t>
            </a:r>
          </a:p>
          <a:p>
            <a:endParaRPr lang="de-DE" sz="1400" dirty="0">
              <a:latin typeface="HelveticaNeue LT 45 Lt" pitchFamily="34" charset="0"/>
            </a:endParaRPr>
          </a:p>
          <a:p>
            <a:pPr marL="285750" indent="-285750">
              <a:buFontTx/>
              <a:buChar char="-"/>
            </a:pPr>
            <a:r>
              <a:rPr lang="de-DE" sz="1400" dirty="0">
                <a:latin typeface="HelveticaNeue LT 45 Lt" pitchFamily="34" charset="0"/>
              </a:rPr>
              <a:t>Überlegungen zur technischen Ausrüstung: PV-Anlage, Batterienutzung, Warmwassererzeugung, Regenwassernutzung, Außenversorgung Strom und Wasser für Beachvolleyballfelder</a:t>
            </a:r>
          </a:p>
          <a:p>
            <a:pPr marL="285750" indent="-285750">
              <a:buFontTx/>
              <a:buChar char="-"/>
            </a:pPr>
            <a:r>
              <a:rPr lang="de-DE" sz="1400" dirty="0">
                <a:latin typeface="HelveticaNeue LT 45 Lt" pitchFamily="34" charset="0"/>
              </a:rPr>
              <a:t>Holz- oder Leichtbauweise bevorzugt</a:t>
            </a:r>
          </a:p>
          <a:p>
            <a:pPr marL="285750" indent="-285750">
              <a:buFontTx/>
              <a:buChar char="-"/>
            </a:pPr>
            <a:r>
              <a:rPr lang="de-DE" sz="1400" dirty="0">
                <a:latin typeface="HelveticaNeue LT 45 Lt" pitchFamily="34" charset="0"/>
              </a:rPr>
              <a:t>Einhaltung des vorgegebenen Baufenster</a:t>
            </a:r>
          </a:p>
          <a:p>
            <a:pPr marL="285750" indent="-285750">
              <a:buFontTx/>
              <a:buChar char="-"/>
            </a:pPr>
            <a:r>
              <a:rPr lang="de-DE" sz="1400" dirty="0">
                <a:latin typeface="HelveticaNeue LT 45 Lt" pitchFamily="34" charset="0"/>
              </a:rPr>
              <a:t>überschwemmungssichere Planung des Gebäudes</a:t>
            </a:r>
          </a:p>
        </p:txBody>
      </p:sp>
      <p:sp>
        <p:nvSpPr>
          <p:cNvPr id="13" name="Datumsplatzhalter 9">
            <a:extLst>
              <a:ext uri="{FF2B5EF4-FFF2-40B4-BE49-F238E27FC236}">
                <a16:creationId xmlns:a16="http://schemas.microsoft.com/office/drawing/2014/main" id="{F12BF6BB-3C62-4701-A233-984737C2A15F}"/>
              </a:ext>
            </a:extLst>
          </p:cNvPr>
          <p:cNvSpPr>
            <a:spLocks noGrp="1"/>
          </p:cNvSpPr>
          <p:nvPr>
            <p:ph type="dt" sz="half" idx="2"/>
          </p:nvPr>
        </p:nvSpPr>
        <p:spPr>
          <a:xfrm>
            <a:off x="200472" y="6741368"/>
            <a:ext cx="2606229" cy="124123"/>
          </a:xfrm>
        </p:spPr>
        <p:txBody>
          <a:bodyPr/>
          <a:lstStyle/>
          <a:p>
            <a:r>
              <a:rPr lang="de-DE" dirty="0"/>
              <a:t>16.03.2023</a:t>
            </a:r>
          </a:p>
        </p:txBody>
      </p:sp>
      <p:sp>
        <p:nvSpPr>
          <p:cNvPr id="15" name="Fußzeilenplatzhalter 6">
            <a:extLst>
              <a:ext uri="{FF2B5EF4-FFF2-40B4-BE49-F238E27FC236}">
                <a16:creationId xmlns:a16="http://schemas.microsoft.com/office/drawing/2014/main" id="{DA55C529-68F1-446F-930D-B414AD618DF1}"/>
              </a:ext>
            </a:extLst>
          </p:cNvPr>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6" name="Foliennummernplatzhalter 13">
            <a:extLst>
              <a:ext uri="{FF2B5EF4-FFF2-40B4-BE49-F238E27FC236}">
                <a16:creationId xmlns:a16="http://schemas.microsoft.com/office/drawing/2014/main" id="{CE9BA87B-2FDF-493F-B4AA-D2C5AB156190}"/>
              </a:ext>
            </a:extLst>
          </p:cNvPr>
          <p:cNvSpPr>
            <a:spLocks noGrp="1"/>
          </p:cNvSpPr>
          <p:nvPr>
            <p:ph type="sldNum" sz="quarter" idx="4"/>
          </p:nvPr>
        </p:nvSpPr>
        <p:spPr>
          <a:xfrm>
            <a:off x="7099301" y="6741368"/>
            <a:ext cx="2311400" cy="124123"/>
          </a:xfrm>
        </p:spPr>
        <p:txBody>
          <a:bodyPr/>
          <a:lstStyle/>
          <a:p>
            <a:fld id="{2CCA8570-2325-44A8-A4EC-8FC4E88920AD}" type="slidenum">
              <a:rPr lang="de-DE" smtClean="0"/>
              <a:pPr/>
              <a:t>2</a:t>
            </a:fld>
            <a:endParaRPr lang="de-DE" dirty="0"/>
          </a:p>
        </p:txBody>
      </p:sp>
    </p:spTree>
    <p:extLst>
      <p:ext uri="{BB962C8B-B14F-4D97-AF65-F5344CB8AC3E}">
        <p14:creationId xmlns:p14="http://schemas.microsoft.com/office/powerpoint/2010/main" val="2041811030"/>
      </p:ext>
    </p:extLst>
  </p:cSld>
  <p:clrMapOvr>
    <a:masterClrMapping/>
  </p:clrMapOvr>
  <p:transition advClick="0" advTm="30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20</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sp>
        <p:nvSpPr>
          <p:cNvPr id="9" name="Textfeld 8">
            <a:extLst>
              <a:ext uri="{FF2B5EF4-FFF2-40B4-BE49-F238E27FC236}">
                <a16:creationId xmlns:a16="http://schemas.microsoft.com/office/drawing/2014/main" id="{D8836407-0EA3-A004-B589-52D29DD0EC61}"/>
              </a:ext>
            </a:extLst>
          </p:cNvPr>
          <p:cNvSpPr txBox="1"/>
          <p:nvPr/>
        </p:nvSpPr>
        <p:spPr>
          <a:xfrm>
            <a:off x="1064568" y="930206"/>
            <a:ext cx="7629201" cy="338554"/>
          </a:xfrm>
          <a:prstGeom prst="rect">
            <a:avLst/>
          </a:prstGeom>
          <a:noFill/>
        </p:spPr>
        <p:txBody>
          <a:bodyPr wrap="square" rtlCol="0">
            <a:spAutoFit/>
          </a:bodyPr>
          <a:lstStyle/>
          <a:p>
            <a:r>
              <a:rPr lang="de-DE" sz="1600" dirty="0"/>
              <a:t>Grundriss Obergeschoss</a:t>
            </a:r>
          </a:p>
        </p:txBody>
      </p:sp>
      <p:pic>
        <p:nvPicPr>
          <p:cNvPr id="4" name="Grafik 3">
            <a:extLst>
              <a:ext uri="{FF2B5EF4-FFF2-40B4-BE49-F238E27FC236}">
                <a16:creationId xmlns:a16="http://schemas.microsoft.com/office/drawing/2014/main" id="{74C6D92B-DB40-729F-897B-2FBA66116572}"/>
              </a:ext>
            </a:extLst>
          </p:cNvPr>
          <p:cNvPicPr>
            <a:picLocks noChangeAspect="1"/>
          </p:cNvPicPr>
          <p:nvPr/>
        </p:nvPicPr>
        <p:blipFill>
          <a:blip r:embed="rId3"/>
          <a:stretch>
            <a:fillRect/>
          </a:stretch>
        </p:blipFill>
        <p:spPr>
          <a:xfrm>
            <a:off x="1089879" y="1268760"/>
            <a:ext cx="7434561" cy="5400000"/>
          </a:xfrm>
          <a:prstGeom prst="rect">
            <a:avLst/>
          </a:prstGeom>
        </p:spPr>
      </p:pic>
      <p:pic>
        <p:nvPicPr>
          <p:cNvPr id="3" name="Grafik 2">
            <a:extLst>
              <a:ext uri="{FF2B5EF4-FFF2-40B4-BE49-F238E27FC236}">
                <a16:creationId xmlns:a16="http://schemas.microsoft.com/office/drawing/2014/main" id="{8BBA8B9C-B744-9F07-3272-9941DC9CAE39}"/>
              </a:ext>
            </a:extLst>
          </p:cNvPr>
          <p:cNvPicPr>
            <a:picLocks noChangeAspect="1"/>
          </p:cNvPicPr>
          <p:nvPr/>
        </p:nvPicPr>
        <p:blipFill>
          <a:blip r:embed="rId4"/>
          <a:stretch>
            <a:fillRect/>
          </a:stretch>
        </p:blipFill>
        <p:spPr>
          <a:xfrm>
            <a:off x="237000" y="2183639"/>
            <a:ext cx="9432000" cy="2371543"/>
          </a:xfrm>
          <a:prstGeom prst="rect">
            <a:avLst/>
          </a:prstGeom>
        </p:spPr>
      </p:pic>
    </p:spTree>
    <p:extLst>
      <p:ext uri="{BB962C8B-B14F-4D97-AF65-F5344CB8AC3E}">
        <p14:creationId xmlns:p14="http://schemas.microsoft.com/office/powerpoint/2010/main" val="3441842254"/>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21</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pic>
        <p:nvPicPr>
          <p:cNvPr id="2" name="Grafik 1">
            <a:extLst>
              <a:ext uri="{FF2B5EF4-FFF2-40B4-BE49-F238E27FC236}">
                <a16:creationId xmlns:a16="http://schemas.microsoft.com/office/drawing/2014/main" id="{D96904B5-6A32-A385-DC3A-07377A4A1E83}"/>
              </a:ext>
            </a:extLst>
          </p:cNvPr>
          <p:cNvPicPr>
            <a:picLocks noChangeAspect="1"/>
          </p:cNvPicPr>
          <p:nvPr/>
        </p:nvPicPr>
        <p:blipFill>
          <a:blip r:embed="rId3"/>
          <a:stretch>
            <a:fillRect/>
          </a:stretch>
        </p:blipFill>
        <p:spPr>
          <a:xfrm>
            <a:off x="156391" y="1269360"/>
            <a:ext cx="9593217" cy="5400000"/>
          </a:xfrm>
          <a:prstGeom prst="rect">
            <a:avLst/>
          </a:prstGeom>
        </p:spPr>
      </p:pic>
    </p:spTree>
    <p:extLst>
      <p:ext uri="{BB962C8B-B14F-4D97-AF65-F5344CB8AC3E}">
        <p14:creationId xmlns:p14="http://schemas.microsoft.com/office/powerpoint/2010/main" val="253338862"/>
      </p:ext>
    </p:extLst>
  </p:cSld>
  <p:clrMapOvr>
    <a:masterClrMapping/>
  </p:clrMapOvr>
  <p:transition advClick="0" advTm="30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22</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pic>
        <p:nvPicPr>
          <p:cNvPr id="3" name="Grafik 2">
            <a:extLst>
              <a:ext uri="{FF2B5EF4-FFF2-40B4-BE49-F238E27FC236}">
                <a16:creationId xmlns:a16="http://schemas.microsoft.com/office/drawing/2014/main" id="{E78DE8D6-3506-5BCD-61E8-20EA1678978C}"/>
              </a:ext>
            </a:extLst>
          </p:cNvPr>
          <p:cNvPicPr>
            <a:picLocks noChangeAspect="1"/>
          </p:cNvPicPr>
          <p:nvPr/>
        </p:nvPicPr>
        <p:blipFill>
          <a:blip r:embed="rId3"/>
          <a:stretch>
            <a:fillRect/>
          </a:stretch>
        </p:blipFill>
        <p:spPr>
          <a:xfrm>
            <a:off x="341557" y="1269360"/>
            <a:ext cx="9222886" cy="5400000"/>
          </a:xfrm>
          <a:prstGeom prst="rect">
            <a:avLst/>
          </a:prstGeom>
        </p:spPr>
      </p:pic>
    </p:spTree>
    <p:extLst>
      <p:ext uri="{BB962C8B-B14F-4D97-AF65-F5344CB8AC3E}">
        <p14:creationId xmlns:p14="http://schemas.microsoft.com/office/powerpoint/2010/main" val="967858954"/>
      </p:ext>
    </p:extLst>
  </p:cSld>
  <p:clrMapOvr>
    <a:masterClrMapping/>
  </p:clrMapOvr>
  <p:transition advClick="0" advTm="30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23</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pic>
        <p:nvPicPr>
          <p:cNvPr id="2" name="Grafik 1">
            <a:extLst>
              <a:ext uri="{FF2B5EF4-FFF2-40B4-BE49-F238E27FC236}">
                <a16:creationId xmlns:a16="http://schemas.microsoft.com/office/drawing/2014/main" id="{CA4B383B-F157-FD8A-2001-43ADB42B3269}"/>
              </a:ext>
            </a:extLst>
          </p:cNvPr>
          <p:cNvPicPr>
            <a:picLocks noChangeAspect="1"/>
          </p:cNvPicPr>
          <p:nvPr/>
        </p:nvPicPr>
        <p:blipFill>
          <a:blip r:embed="rId3"/>
          <a:stretch>
            <a:fillRect/>
          </a:stretch>
        </p:blipFill>
        <p:spPr>
          <a:xfrm>
            <a:off x="154251" y="1269360"/>
            <a:ext cx="9597497" cy="5400000"/>
          </a:xfrm>
          <a:prstGeom prst="rect">
            <a:avLst/>
          </a:prstGeom>
        </p:spPr>
      </p:pic>
    </p:spTree>
    <p:extLst>
      <p:ext uri="{BB962C8B-B14F-4D97-AF65-F5344CB8AC3E}">
        <p14:creationId xmlns:p14="http://schemas.microsoft.com/office/powerpoint/2010/main" val="3007440285"/>
      </p:ext>
    </p:extLst>
  </p:cSld>
  <p:clrMapOvr>
    <a:masterClrMapping/>
  </p:clrMapOvr>
  <p:transition advClick="0" advTm="30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24</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pic>
        <p:nvPicPr>
          <p:cNvPr id="3" name="Grafik 2">
            <a:extLst>
              <a:ext uri="{FF2B5EF4-FFF2-40B4-BE49-F238E27FC236}">
                <a16:creationId xmlns:a16="http://schemas.microsoft.com/office/drawing/2014/main" id="{8301AC8B-E23D-25E4-115D-D07CA2410C5D}"/>
              </a:ext>
            </a:extLst>
          </p:cNvPr>
          <p:cNvPicPr>
            <a:picLocks noChangeAspect="1"/>
          </p:cNvPicPr>
          <p:nvPr/>
        </p:nvPicPr>
        <p:blipFill>
          <a:blip r:embed="rId3"/>
          <a:stretch>
            <a:fillRect/>
          </a:stretch>
        </p:blipFill>
        <p:spPr>
          <a:xfrm>
            <a:off x="1953275" y="1053296"/>
            <a:ext cx="5999450" cy="5040000"/>
          </a:xfrm>
          <a:prstGeom prst="rect">
            <a:avLst/>
          </a:prstGeom>
        </p:spPr>
      </p:pic>
    </p:spTree>
    <p:extLst>
      <p:ext uri="{BB962C8B-B14F-4D97-AF65-F5344CB8AC3E}">
        <p14:creationId xmlns:p14="http://schemas.microsoft.com/office/powerpoint/2010/main" val="2297839009"/>
      </p:ext>
    </p:extLst>
  </p:cSld>
  <p:clrMapOvr>
    <a:masterClrMapping/>
  </p:clrMapOvr>
  <p:transition advClick="0" advTm="30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25</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pic>
        <p:nvPicPr>
          <p:cNvPr id="4" name="Grafik 3">
            <a:extLst>
              <a:ext uri="{FF2B5EF4-FFF2-40B4-BE49-F238E27FC236}">
                <a16:creationId xmlns:a16="http://schemas.microsoft.com/office/drawing/2014/main" id="{E6285A6E-91CE-77D5-E3D7-A65C62038A39}"/>
              </a:ext>
            </a:extLst>
          </p:cNvPr>
          <p:cNvPicPr>
            <a:picLocks noChangeAspect="1"/>
          </p:cNvPicPr>
          <p:nvPr/>
        </p:nvPicPr>
        <p:blipFill>
          <a:blip r:embed="rId3"/>
          <a:stretch>
            <a:fillRect/>
          </a:stretch>
        </p:blipFill>
        <p:spPr>
          <a:xfrm>
            <a:off x="2237347" y="836712"/>
            <a:ext cx="5431305" cy="2160000"/>
          </a:xfrm>
          <a:prstGeom prst="rect">
            <a:avLst/>
          </a:prstGeom>
        </p:spPr>
      </p:pic>
      <p:pic>
        <p:nvPicPr>
          <p:cNvPr id="6" name="Grafik 5">
            <a:extLst>
              <a:ext uri="{FF2B5EF4-FFF2-40B4-BE49-F238E27FC236}">
                <a16:creationId xmlns:a16="http://schemas.microsoft.com/office/drawing/2014/main" id="{FB906A1F-F7CF-D4EC-F991-8227F36DBE57}"/>
              </a:ext>
            </a:extLst>
          </p:cNvPr>
          <p:cNvPicPr>
            <a:picLocks noChangeAspect="1"/>
          </p:cNvPicPr>
          <p:nvPr/>
        </p:nvPicPr>
        <p:blipFill>
          <a:blip r:embed="rId4"/>
          <a:stretch>
            <a:fillRect/>
          </a:stretch>
        </p:blipFill>
        <p:spPr>
          <a:xfrm>
            <a:off x="2236252" y="2948610"/>
            <a:ext cx="5432400" cy="3720750"/>
          </a:xfrm>
          <a:prstGeom prst="rect">
            <a:avLst/>
          </a:prstGeom>
        </p:spPr>
      </p:pic>
    </p:spTree>
    <p:extLst>
      <p:ext uri="{BB962C8B-B14F-4D97-AF65-F5344CB8AC3E}">
        <p14:creationId xmlns:p14="http://schemas.microsoft.com/office/powerpoint/2010/main" val="4200639207"/>
      </p:ext>
    </p:extLst>
  </p:cSld>
  <p:clrMapOvr>
    <a:masterClrMapping/>
  </p:clrMapOvr>
  <p:transition advClick="0" advTm="30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26</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pic>
        <p:nvPicPr>
          <p:cNvPr id="3" name="Grafik 2">
            <a:extLst>
              <a:ext uri="{FF2B5EF4-FFF2-40B4-BE49-F238E27FC236}">
                <a16:creationId xmlns:a16="http://schemas.microsoft.com/office/drawing/2014/main" id="{5780D83A-2A24-74B6-D40D-C2C4BCA25F06}"/>
              </a:ext>
            </a:extLst>
          </p:cNvPr>
          <p:cNvPicPr>
            <a:picLocks noChangeAspect="1"/>
          </p:cNvPicPr>
          <p:nvPr/>
        </p:nvPicPr>
        <p:blipFill>
          <a:blip r:embed="rId3"/>
          <a:stretch>
            <a:fillRect/>
          </a:stretch>
        </p:blipFill>
        <p:spPr>
          <a:xfrm>
            <a:off x="2233424" y="692696"/>
            <a:ext cx="5400000" cy="2862525"/>
          </a:xfrm>
          <a:prstGeom prst="rect">
            <a:avLst/>
          </a:prstGeom>
        </p:spPr>
      </p:pic>
      <p:pic>
        <p:nvPicPr>
          <p:cNvPr id="11" name="Grafik 10">
            <a:extLst>
              <a:ext uri="{FF2B5EF4-FFF2-40B4-BE49-F238E27FC236}">
                <a16:creationId xmlns:a16="http://schemas.microsoft.com/office/drawing/2014/main" id="{E67A3B01-4638-2C25-EFCF-ADD4BF7BA8F0}"/>
              </a:ext>
            </a:extLst>
          </p:cNvPr>
          <p:cNvPicPr>
            <a:picLocks noChangeAspect="1"/>
          </p:cNvPicPr>
          <p:nvPr/>
        </p:nvPicPr>
        <p:blipFill>
          <a:blip r:embed="rId4"/>
          <a:stretch>
            <a:fillRect/>
          </a:stretch>
        </p:blipFill>
        <p:spPr>
          <a:xfrm>
            <a:off x="2232457" y="3551142"/>
            <a:ext cx="5432400" cy="3118218"/>
          </a:xfrm>
          <a:prstGeom prst="rect">
            <a:avLst/>
          </a:prstGeom>
        </p:spPr>
      </p:pic>
    </p:spTree>
    <p:extLst>
      <p:ext uri="{BB962C8B-B14F-4D97-AF65-F5344CB8AC3E}">
        <p14:creationId xmlns:p14="http://schemas.microsoft.com/office/powerpoint/2010/main" val="701934228"/>
      </p:ext>
    </p:extLst>
  </p:cSld>
  <p:clrMapOvr>
    <a:masterClrMapping/>
  </p:clrMapOvr>
  <p:transition advClick="0" advTm="30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27</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sp>
        <p:nvSpPr>
          <p:cNvPr id="5" name="Textfeld 4">
            <a:extLst>
              <a:ext uri="{FF2B5EF4-FFF2-40B4-BE49-F238E27FC236}">
                <a16:creationId xmlns:a16="http://schemas.microsoft.com/office/drawing/2014/main" id="{984A49B4-82C9-13C7-0417-AF25C70D80EA}"/>
              </a:ext>
            </a:extLst>
          </p:cNvPr>
          <p:cNvSpPr txBox="1"/>
          <p:nvPr/>
        </p:nvSpPr>
        <p:spPr>
          <a:xfrm>
            <a:off x="219067" y="1233541"/>
            <a:ext cx="7629201" cy="338554"/>
          </a:xfrm>
          <a:prstGeom prst="rect">
            <a:avLst/>
          </a:prstGeom>
          <a:noFill/>
        </p:spPr>
        <p:txBody>
          <a:bodyPr wrap="square" rtlCol="0">
            <a:spAutoFit/>
          </a:bodyPr>
          <a:lstStyle/>
          <a:p>
            <a:r>
              <a:rPr lang="de-DE" sz="1600" dirty="0"/>
              <a:t>Ansichten</a:t>
            </a:r>
          </a:p>
        </p:txBody>
      </p:sp>
      <p:pic>
        <p:nvPicPr>
          <p:cNvPr id="4" name="Grafik 3">
            <a:extLst>
              <a:ext uri="{FF2B5EF4-FFF2-40B4-BE49-F238E27FC236}">
                <a16:creationId xmlns:a16="http://schemas.microsoft.com/office/drawing/2014/main" id="{FB13AFAF-22D6-D62B-C61D-C67F6CD1FEE3}"/>
              </a:ext>
            </a:extLst>
          </p:cNvPr>
          <p:cNvPicPr>
            <a:picLocks noChangeAspect="1"/>
          </p:cNvPicPr>
          <p:nvPr/>
        </p:nvPicPr>
        <p:blipFill>
          <a:blip r:embed="rId3"/>
          <a:stretch>
            <a:fillRect/>
          </a:stretch>
        </p:blipFill>
        <p:spPr>
          <a:xfrm>
            <a:off x="183000" y="1539695"/>
            <a:ext cx="9540000" cy="4061979"/>
          </a:xfrm>
          <a:prstGeom prst="rect">
            <a:avLst/>
          </a:prstGeom>
        </p:spPr>
      </p:pic>
    </p:spTree>
    <p:extLst>
      <p:ext uri="{BB962C8B-B14F-4D97-AF65-F5344CB8AC3E}">
        <p14:creationId xmlns:p14="http://schemas.microsoft.com/office/powerpoint/2010/main" val="406418621"/>
      </p:ext>
    </p:extLst>
  </p:cSld>
  <p:clrMapOvr>
    <a:masterClrMapping/>
  </p:clrMapOvr>
  <p:transition advClick="0" advTm="30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28</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sp>
        <p:nvSpPr>
          <p:cNvPr id="5" name="Textfeld 4">
            <a:extLst>
              <a:ext uri="{FF2B5EF4-FFF2-40B4-BE49-F238E27FC236}">
                <a16:creationId xmlns:a16="http://schemas.microsoft.com/office/drawing/2014/main" id="{984A49B4-82C9-13C7-0417-AF25C70D80EA}"/>
              </a:ext>
            </a:extLst>
          </p:cNvPr>
          <p:cNvSpPr txBox="1"/>
          <p:nvPr/>
        </p:nvSpPr>
        <p:spPr>
          <a:xfrm>
            <a:off x="1374267" y="894987"/>
            <a:ext cx="7629201" cy="338554"/>
          </a:xfrm>
          <a:prstGeom prst="rect">
            <a:avLst/>
          </a:prstGeom>
          <a:noFill/>
        </p:spPr>
        <p:txBody>
          <a:bodyPr wrap="square" rtlCol="0">
            <a:spAutoFit/>
          </a:bodyPr>
          <a:lstStyle/>
          <a:p>
            <a:r>
              <a:rPr lang="de-DE" sz="1600" dirty="0"/>
              <a:t>Schematische Schnitte</a:t>
            </a:r>
          </a:p>
        </p:txBody>
      </p:sp>
      <p:pic>
        <p:nvPicPr>
          <p:cNvPr id="2" name="Grafik 1">
            <a:extLst>
              <a:ext uri="{FF2B5EF4-FFF2-40B4-BE49-F238E27FC236}">
                <a16:creationId xmlns:a16="http://schemas.microsoft.com/office/drawing/2014/main" id="{9E4A75CF-E13B-14E8-4384-E3E55EA4E20D}"/>
              </a:ext>
            </a:extLst>
          </p:cNvPr>
          <p:cNvPicPr>
            <a:picLocks noChangeAspect="1"/>
          </p:cNvPicPr>
          <p:nvPr/>
        </p:nvPicPr>
        <p:blipFill>
          <a:blip r:embed="rId3"/>
          <a:stretch>
            <a:fillRect/>
          </a:stretch>
        </p:blipFill>
        <p:spPr>
          <a:xfrm>
            <a:off x="1374267" y="1261226"/>
            <a:ext cx="7157463" cy="2520000"/>
          </a:xfrm>
          <a:prstGeom prst="rect">
            <a:avLst/>
          </a:prstGeom>
        </p:spPr>
      </p:pic>
      <p:pic>
        <p:nvPicPr>
          <p:cNvPr id="3" name="Grafik 2">
            <a:extLst>
              <a:ext uri="{FF2B5EF4-FFF2-40B4-BE49-F238E27FC236}">
                <a16:creationId xmlns:a16="http://schemas.microsoft.com/office/drawing/2014/main" id="{6ADF98CA-6804-BA05-1014-562E44112FF6}"/>
              </a:ext>
            </a:extLst>
          </p:cNvPr>
          <p:cNvPicPr>
            <a:picLocks noChangeAspect="1"/>
          </p:cNvPicPr>
          <p:nvPr/>
        </p:nvPicPr>
        <p:blipFill>
          <a:blip r:embed="rId4"/>
          <a:stretch>
            <a:fillRect/>
          </a:stretch>
        </p:blipFill>
        <p:spPr>
          <a:xfrm>
            <a:off x="1374267" y="3952361"/>
            <a:ext cx="7157463" cy="2520000"/>
          </a:xfrm>
          <a:prstGeom prst="rect">
            <a:avLst/>
          </a:prstGeom>
        </p:spPr>
      </p:pic>
      <p:sp>
        <p:nvSpPr>
          <p:cNvPr id="4" name="Titel 1">
            <a:extLst>
              <a:ext uri="{FF2B5EF4-FFF2-40B4-BE49-F238E27FC236}">
                <a16:creationId xmlns:a16="http://schemas.microsoft.com/office/drawing/2014/main" id="{7888359C-0A6B-79B3-29F1-D24746F5A848}"/>
              </a:ext>
            </a:extLst>
          </p:cNvPr>
          <p:cNvSpPr txBox="1">
            <a:spLocks/>
          </p:cNvSpPr>
          <p:nvPr/>
        </p:nvSpPr>
        <p:spPr>
          <a:xfrm>
            <a:off x="1374267" y="3363280"/>
            <a:ext cx="9144000" cy="410104"/>
          </a:xfrm>
          <a:prstGeom prst="rect">
            <a:avLst/>
          </a:prstGeom>
        </p:spPr>
        <p:txBody>
          <a:bodyP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de-DE" sz="2400" dirty="0">
                <a:solidFill>
                  <a:schemeClr val="accent2">
                    <a:lumMod val="50000"/>
                  </a:schemeClr>
                </a:solidFill>
              </a:rPr>
            </a:br>
            <a:r>
              <a:rPr lang="de-DE" sz="2400" dirty="0">
                <a:solidFill>
                  <a:schemeClr val="accent2">
                    <a:lumMod val="50000"/>
                  </a:schemeClr>
                </a:solidFill>
                <a:latin typeface="Colonna MT" panose="04020805060202030203" pitchFamily="82" charset="0"/>
              </a:rPr>
              <a:t>SCHNITT A-A</a:t>
            </a:r>
          </a:p>
        </p:txBody>
      </p:sp>
      <p:sp>
        <p:nvSpPr>
          <p:cNvPr id="6" name="Titel 1">
            <a:extLst>
              <a:ext uri="{FF2B5EF4-FFF2-40B4-BE49-F238E27FC236}">
                <a16:creationId xmlns:a16="http://schemas.microsoft.com/office/drawing/2014/main" id="{7BDCFB2D-2DD7-DFFE-1948-C6D91F4D159C}"/>
              </a:ext>
            </a:extLst>
          </p:cNvPr>
          <p:cNvSpPr txBox="1">
            <a:spLocks/>
          </p:cNvSpPr>
          <p:nvPr/>
        </p:nvSpPr>
        <p:spPr>
          <a:xfrm>
            <a:off x="1374267" y="5993791"/>
            <a:ext cx="9144000" cy="410104"/>
          </a:xfrm>
          <a:prstGeom prst="rect">
            <a:avLst/>
          </a:prstGeom>
        </p:spPr>
        <p:txBody>
          <a:bodyP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de-DE" sz="2400" dirty="0">
                <a:solidFill>
                  <a:schemeClr val="accent2">
                    <a:lumMod val="50000"/>
                  </a:schemeClr>
                </a:solidFill>
              </a:rPr>
            </a:br>
            <a:r>
              <a:rPr lang="de-DE" sz="2400" dirty="0">
                <a:solidFill>
                  <a:schemeClr val="accent2">
                    <a:lumMod val="50000"/>
                  </a:schemeClr>
                </a:solidFill>
                <a:latin typeface="Colonna MT" panose="04020805060202030203" pitchFamily="82" charset="0"/>
              </a:rPr>
              <a:t>SCHNITT B-B</a:t>
            </a:r>
          </a:p>
        </p:txBody>
      </p:sp>
    </p:spTree>
    <p:extLst>
      <p:ext uri="{BB962C8B-B14F-4D97-AF65-F5344CB8AC3E}">
        <p14:creationId xmlns:p14="http://schemas.microsoft.com/office/powerpoint/2010/main" val="3022002816"/>
      </p:ext>
    </p:extLst>
  </p:cSld>
  <p:clrMapOvr>
    <a:masterClrMapping/>
  </p:clrMapOvr>
  <p:transition advClick="0" advTm="30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29</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2</a:t>
            </a:r>
          </a:p>
        </p:txBody>
      </p:sp>
      <p:pic>
        <p:nvPicPr>
          <p:cNvPr id="3" name="Grafik 2">
            <a:extLst>
              <a:ext uri="{FF2B5EF4-FFF2-40B4-BE49-F238E27FC236}">
                <a16:creationId xmlns:a16="http://schemas.microsoft.com/office/drawing/2014/main" id="{111D8FF0-5D1E-137B-3BBD-D870B454B406}"/>
              </a:ext>
            </a:extLst>
          </p:cNvPr>
          <p:cNvPicPr>
            <a:picLocks noChangeAspect="1"/>
          </p:cNvPicPr>
          <p:nvPr/>
        </p:nvPicPr>
        <p:blipFill>
          <a:blip r:embed="rId3"/>
          <a:stretch>
            <a:fillRect/>
          </a:stretch>
        </p:blipFill>
        <p:spPr>
          <a:xfrm>
            <a:off x="888600" y="1120297"/>
            <a:ext cx="8128800" cy="4617406"/>
          </a:xfrm>
          <a:prstGeom prst="rect">
            <a:avLst/>
          </a:prstGeom>
        </p:spPr>
      </p:pic>
    </p:spTree>
    <p:extLst>
      <p:ext uri="{BB962C8B-B14F-4D97-AF65-F5344CB8AC3E}">
        <p14:creationId xmlns:p14="http://schemas.microsoft.com/office/powerpoint/2010/main" val="3220469187"/>
      </p:ext>
    </p:extLst>
  </p:cSld>
  <p:clrMapOvr>
    <a:masterClrMapping/>
  </p:clrMapOvr>
  <p:transition advClick="0" advTm="30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p:cNvSpPr txBox="1"/>
          <p:nvPr/>
        </p:nvSpPr>
        <p:spPr>
          <a:xfrm>
            <a:off x="1496616" y="1916832"/>
            <a:ext cx="6912768" cy="589166"/>
          </a:xfrm>
          <a:prstGeom prst="rect">
            <a:avLst/>
          </a:prstGeom>
          <a:noFill/>
        </p:spPr>
        <p:txBody>
          <a:bodyPr wrap="square" lIns="95787" tIns="47894" rIns="95787" bIns="47894" rtlCol="0">
            <a:spAutoFit/>
          </a:bodyPr>
          <a:lstStyle/>
          <a:p>
            <a:pPr algn="ctr"/>
            <a:r>
              <a:rPr lang="de-DE" sz="3200" b="1" dirty="0">
                <a:latin typeface="HelveticaNeue LT 45 Lt" pitchFamily="34" charset="0"/>
              </a:rPr>
              <a:t>Entwurfskonzept Nr. 1</a:t>
            </a:r>
          </a:p>
        </p:txBody>
      </p:sp>
      <p:sp>
        <p:nvSpPr>
          <p:cNvPr id="13" name="Datumsplatzhalter 9">
            <a:extLst>
              <a:ext uri="{FF2B5EF4-FFF2-40B4-BE49-F238E27FC236}">
                <a16:creationId xmlns:a16="http://schemas.microsoft.com/office/drawing/2014/main" id="{F12BF6BB-3C62-4701-A233-984737C2A15F}"/>
              </a:ext>
            </a:extLst>
          </p:cNvPr>
          <p:cNvSpPr>
            <a:spLocks noGrp="1"/>
          </p:cNvSpPr>
          <p:nvPr>
            <p:ph type="dt" sz="half" idx="2"/>
          </p:nvPr>
        </p:nvSpPr>
        <p:spPr>
          <a:xfrm>
            <a:off x="200472" y="6741368"/>
            <a:ext cx="2606229" cy="124123"/>
          </a:xfrm>
        </p:spPr>
        <p:txBody>
          <a:bodyPr/>
          <a:lstStyle/>
          <a:p>
            <a:r>
              <a:rPr lang="de-DE" dirty="0"/>
              <a:t>16.03.2023</a:t>
            </a:r>
          </a:p>
        </p:txBody>
      </p:sp>
      <p:sp>
        <p:nvSpPr>
          <p:cNvPr id="15" name="Fußzeilenplatzhalter 6">
            <a:extLst>
              <a:ext uri="{FF2B5EF4-FFF2-40B4-BE49-F238E27FC236}">
                <a16:creationId xmlns:a16="http://schemas.microsoft.com/office/drawing/2014/main" id="{DA55C529-68F1-446F-930D-B414AD618DF1}"/>
              </a:ext>
            </a:extLst>
          </p:cNvPr>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6" name="Foliennummernplatzhalter 13">
            <a:extLst>
              <a:ext uri="{FF2B5EF4-FFF2-40B4-BE49-F238E27FC236}">
                <a16:creationId xmlns:a16="http://schemas.microsoft.com/office/drawing/2014/main" id="{CE9BA87B-2FDF-493F-B4AA-D2C5AB156190}"/>
              </a:ext>
            </a:extLst>
          </p:cNvPr>
          <p:cNvSpPr>
            <a:spLocks noGrp="1"/>
          </p:cNvSpPr>
          <p:nvPr>
            <p:ph type="sldNum" sz="quarter" idx="4"/>
          </p:nvPr>
        </p:nvSpPr>
        <p:spPr>
          <a:xfrm>
            <a:off x="7099301" y="6741368"/>
            <a:ext cx="2311400" cy="124123"/>
          </a:xfrm>
        </p:spPr>
        <p:txBody>
          <a:bodyPr/>
          <a:lstStyle/>
          <a:p>
            <a:fld id="{2CCA8570-2325-44A8-A4EC-8FC4E88920AD}" type="slidenum">
              <a:rPr lang="de-DE" smtClean="0"/>
              <a:pPr/>
              <a:t>3</a:t>
            </a:fld>
            <a:endParaRPr lang="de-DE" dirty="0"/>
          </a:p>
        </p:txBody>
      </p:sp>
    </p:spTree>
    <p:extLst>
      <p:ext uri="{BB962C8B-B14F-4D97-AF65-F5344CB8AC3E}">
        <p14:creationId xmlns:p14="http://schemas.microsoft.com/office/powerpoint/2010/main" val="374382647"/>
      </p:ext>
    </p:extLst>
  </p:cSld>
  <p:clrMapOvr>
    <a:masterClrMapping/>
  </p:clrMapOvr>
  <p:transition advClick="0" advTm="300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p:cNvSpPr txBox="1"/>
          <p:nvPr/>
        </p:nvSpPr>
        <p:spPr>
          <a:xfrm>
            <a:off x="1496616" y="1916832"/>
            <a:ext cx="6912768" cy="589166"/>
          </a:xfrm>
          <a:prstGeom prst="rect">
            <a:avLst/>
          </a:prstGeom>
          <a:noFill/>
        </p:spPr>
        <p:txBody>
          <a:bodyPr wrap="square" lIns="95787" tIns="47894" rIns="95787" bIns="47894" rtlCol="0">
            <a:spAutoFit/>
          </a:bodyPr>
          <a:lstStyle/>
          <a:p>
            <a:pPr algn="ctr"/>
            <a:r>
              <a:rPr lang="de-DE" sz="3200" b="1" dirty="0">
                <a:latin typeface="HelveticaNeue LT 45 Lt" pitchFamily="34" charset="0"/>
              </a:rPr>
              <a:t>Entwurfskonzept Nr. 4</a:t>
            </a:r>
          </a:p>
        </p:txBody>
      </p:sp>
      <p:sp>
        <p:nvSpPr>
          <p:cNvPr id="13" name="Datumsplatzhalter 9">
            <a:extLst>
              <a:ext uri="{FF2B5EF4-FFF2-40B4-BE49-F238E27FC236}">
                <a16:creationId xmlns:a16="http://schemas.microsoft.com/office/drawing/2014/main" id="{F12BF6BB-3C62-4701-A233-984737C2A15F}"/>
              </a:ext>
            </a:extLst>
          </p:cNvPr>
          <p:cNvSpPr>
            <a:spLocks noGrp="1"/>
          </p:cNvSpPr>
          <p:nvPr>
            <p:ph type="dt" sz="half" idx="2"/>
          </p:nvPr>
        </p:nvSpPr>
        <p:spPr>
          <a:xfrm>
            <a:off x="200472" y="6741368"/>
            <a:ext cx="2606229" cy="124123"/>
          </a:xfrm>
        </p:spPr>
        <p:txBody>
          <a:bodyPr/>
          <a:lstStyle/>
          <a:p>
            <a:r>
              <a:rPr lang="de-DE" dirty="0"/>
              <a:t>16.03.2023</a:t>
            </a:r>
          </a:p>
        </p:txBody>
      </p:sp>
      <p:sp>
        <p:nvSpPr>
          <p:cNvPr id="15" name="Fußzeilenplatzhalter 6">
            <a:extLst>
              <a:ext uri="{FF2B5EF4-FFF2-40B4-BE49-F238E27FC236}">
                <a16:creationId xmlns:a16="http://schemas.microsoft.com/office/drawing/2014/main" id="{DA55C529-68F1-446F-930D-B414AD618DF1}"/>
              </a:ext>
            </a:extLst>
          </p:cNvPr>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6" name="Foliennummernplatzhalter 13">
            <a:extLst>
              <a:ext uri="{FF2B5EF4-FFF2-40B4-BE49-F238E27FC236}">
                <a16:creationId xmlns:a16="http://schemas.microsoft.com/office/drawing/2014/main" id="{CE9BA87B-2FDF-493F-B4AA-D2C5AB156190}"/>
              </a:ext>
            </a:extLst>
          </p:cNvPr>
          <p:cNvSpPr>
            <a:spLocks noGrp="1"/>
          </p:cNvSpPr>
          <p:nvPr>
            <p:ph type="sldNum" sz="quarter" idx="4"/>
          </p:nvPr>
        </p:nvSpPr>
        <p:spPr>
          <a:xfrm>
            <a:off x="7099301" y="6741368"/>
            <a:ext cx="2311400" cy="124123"/>
          </a:xfrm>
        </p:spPr>
        <p:txBody>
          <a:bodyPr/>
          <a:lstStyle/>
          <a:p>
            <a:fld id="{2CCA8570-2325-44A8-A4EC-8FC4E88920AD}" type="slidenum">
              <a:rPr lang="de-DE" smtClean="0"/>
              <a:pPr/>
              <a:t>30</a:t>
            </a:fld>
            <a:endParaRPr lang="de-DE" dirty="0"/>
          </a:p>
        </p:txBody>
      </p:sp>
    </p:spTree>
    <p:extLst>
      <p:ext uri="{BB962C8B-B14F-4D97-AF65-F5344CB8AC3E}">
        <p14:creationId xmlns:p14="http://schemas.microsoft.com/office/powerpoint/2010/main" val="2665092324"/>
      </p:ext>
    </p:extLst>
  </p:cSld>
  <p:clrMapOvr>
    <a:masterClrMapping/>
  </p:clrMapOvr>
  <p:transition advClick="0" advTm="300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31</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2" name="Grafik 1">
            <a:extLst>
              <a:ext uri="{FF2B5EF4-FFF2-40B4-BE49-F238E27FC236}">
                <a16:creationId xmlns:a16="http://schemas.microsoft.com/office/drawing/2014/main" id="{8AD42872-DE7A-4E57-69EF-720A548349C5}"/>
              </a:ext>
            </a:extLst>
          </p:cNvPr>
          <p:cNvPicPr>
            <a:picLocks noChangeAspect="1"/>
          </p:cNvPicPr>
          <p:nvPr/>
        </p:nvPicPr>
        <p:blipFill>
          <a:blip r:embed="rId3"/>
          <a:stretch>
            <a:fillRect/>
          </a:stretch>
        </p:blipFill>
        <p:spPr>
          <a:xfrm>
            <a:off x="153000" y="1269360"/>
            <a:ext cx="9600000" cy="5400000"/>
          </a:xfrm>
          <a:prstGeom prst="rect">
            <a:avLst/>
          </a:prstGeom>
        </p:spPr>
      </p:pic>
    </p:spTree>
    <p:extLst>
      <p:ext uri="{BB962C8B-B14F-4D97-AF65-F5344CB8AC3E}">
        <p14:creationId xmlns:p14="http://schemas.microsoft.com/office/powerpoint/2010/main" val="3534877685"/>
      </p:ext>
    </p:extLst>
  </p:cSld>
  <p:clrMapOvr>
    <a:masterClrMapping/>
  </p:clrMapOvr>
  <p:transition advClick="0" advTm="300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32</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sp>
        <p:nvSpPr>
          <p:cNvPr id="5" name="Textfeld 4">
            <a:extLst>
              <a:ext uri="{FF2B5EF4-FFF2-40B4-BE49-F238E27FC236}">
                <a16:creationId xmlns:a16="http://schemas.microsoft.com/office/drawing/2014/main" id="{984A49B4-82C9-13C7-0417-AF25C70D80EA}"/>
              </a:ext>
            </a:extLst>
          </p:cNvPr>
          <p:cNvSpPr txBox="1"/>
          <p:nvPr/>
        </p:nvSpPr>
        <p:spPr>
          <a:xfrm>
            <a:off x="1503586" y="930806"/>
            <a:ext cx="7629201" cy="338554"/>
          </a:xfrm>
          <a:prstGeom prst="rect">
            <a:avLst/>
          </a:prstGeom>
          <a:noFill/>
        </p:spPr>
        <p:txBody>
          <a:bodyPr wrap="square" rtlCol="0">
            <a:spAutoFit/>
          </a:bodyPr>
          <a:lstStyle/>
          <a:p>
            <a:r>
              <a:rPr lang="de-DE" sz="1600" dirty="0"/>
              <a:t>Lageplan mit Bebauungsvorschlag und Freiflächengestaltung</a:t>
            </a:r>
          </a:p>
        </p:txBody>
      </p:sp>
      <p:pic>
        <p:nvPicPr>
          <p:cNvPr id="3" name="Grafik 2">
            <a:extLst>
              <a:ext uri="{FF2B5EF4-FFF2-40B4-BE49-F238E27FC236}">
                <a16:creationId xmlns:a16="http://schemas.microsoft.com/office/drawing/2014/main" id="{8BA6B27B-0B7E-159D-0CD6-D38E2DFBD318}"/>
              </a:ext>
            </a:extLst>
          </p:cNvPr>
          <p:cNvPicPr>
            <a:picLocks noChangeAspect="1"/>
          </p:cNvPicPr>
          <p:nvPr/>
        </p:nvPicPr>
        <p:blipFill>
          <a:blip r:embed="rId3"/>
          <a:stretch>
            <a:fillRect/>
          </a:stretch>
        </p:blipFill>
        <p:spPr>
          <a:xfrm>
            <a:off x="1593481" y="1269360"/>
            <a:ext cx="5892013" cy="5400000"/>
          </a:xfrm>
          <a:prstGeom prst="rect">
            <a:avLst/>
          </a:prstGeom>
        </p:spPr>
      </p:pic>
    </p:spTree>
    <p:extLst>
      <p:ext uri="{BB962C8B-B14F-4D97-AF65-F5344CB8AC3E}">
        <p14:creationId xmlns:p14="http://schemas.microsoft.com/office/powerpoint/2010/main" val="3441359839"/>
      </p:ext>
    </p:extLst>
  </p:cSld>
  <p:clrMapOvr>
    <a:masterClrMapping/>
  </p:clrMapOvr>
  <p:transition advClick="0" advTm="300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33</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sp>
        <p:nvSpPr>
          <p:cNvPr id="9" name="Textfeld 8">
            <a:extLst>
              <a:ext uri="{FF2B5EF4-FFF2-40B4-BE49-F238E27FC236}">
                <a16:creationId xmlns:a16="http://schemas.microsoft.com/office/drawing/2014/main" id="{D8836407-0EA3-A004-B589-52D29DD0EC61}"/>
              </a:ext>
            </a:extLst>
          </p:cNvPr>
          <p:cNvSpPr txBox="1"/>
          <p:nvPr/>
        </p:nvSpPr>
        <p:spPr>
          <a:xfrm>
            <a:off x="128464" y="1002725"/>
            <a:ext cx="7629201" cy="338554"/>
          </a:xfrm>
          <a:prstGeom prst="rect">
            <a:avLst/>
          </a:prstGeom>
          <a:noFill/>
        </p:spPr>
        <p:txBody>
          <a:bodyPr wrap="square" rtlCol="0">
            <a:spAutoFit/>
          </a:bodyPr>
          <a:lstStyle/>
          <a:p>
            <a:r>
              <a:rPr lang="de-DE" sz="1600" dirty="0"/>
              <a:t>Grundriss Erdgeschoss mit Freiflächengestaltung</a:t>
            </a:r>
          </a:p>
        </p:txBody>
      </p:sp>
      <p:pic>
        <p:nvPicPr>
          <p:cNvPr id="3" name="Grafik 2">
            <a:extLst>
              <a:ext uri="{FF2B5EF4-FFF2-40B4-BE49-F238E27FC236}">
                <a16:creationId xmlns:a16="http://schemas.microsoft.com/office/drawing/2014/main" id="{D683ECE0-D3F8-63F9-4B70-48F083FB2A13}"/>
              </a:ext>
            </a:extLst>
          </p:cNvPr>
          <p:cNvPicPr>
            <a:picLocks noChangeAspect="1"/>
          </p:cNvPicPr>
          <p:nvPr/>
        </p:nvPicPr>
        <p:blipFill>
          <a:blip r:embed="rId3"/>
          <a:stretch>
            <a:fillRect/>
          </a:stretch>
        </p:blipFill>
        <p:spPr>
          <a:xfrm>
            <a:off x="200472" y="1325670"/>
            <a:ext cx="9432000" cy="4294349"/>
          </a:xfrm>
          <a:prstGeom prst="rect">
            <a:avLst/>
          </a:prstGeom>
        </p:spPr>
      </p:pic>
      <p:pic>
        <p:nvPicPr>
          <p:cNvPr id="8" name="Grafik 7">
            <a:extLst>
              <a:ext uri="{FF2B5EF4-FFF2-40B4-BE49-F238E27FC236}">
                <a16:creationId xmlns:a16="http://schemas.microsoft.com/office/drawing/2014/main" id="{F2BD0BE3-0003-150A-AB54-041119658E17}"/>
              </a:ext>
            </a:extLst>
          </p:cNvPr>
          <p:cNvPicPr>
            <a:picLocks noChangeAspect="1"/>
          </p:cNvPicPr>
          <p:nvPr/>
        </p:nvPicPr>
        <p:blipFill>
          <a:blip r:embed="rId4"/>
          <a:stretch>
            <a:fillRect/>
          </a:stretch>
        </p:blipFill>
        <p:spPr>
          <a:xfrm>
            <a:off x="200472" y="2299657"/>
            <a:ext cx="9432000" cy="2258686"/>
          </a:xfrm>
          <a:prstGeom prst="rect">
            <a:avLst/>
          </a:prstGeom>
        </p:spPr>
      </p:pic>
    </p:spTree>
    <p:extLst>
      <p:ext uri="{BB962C8B-B14F-4D97-AF65-F5344CB8AC3E}">
        <p14:creationId xmlns:p14="http://schemas.microsoft.com/office/powerpoint/2010/main" val="2882709487"/>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34</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sp>
        <p:nvSpPr>
          <p:cNvPr id="9" name="Textfeld 8">
            <a:extLst>
              <a:ext uri="{FF2B5EF4-FFF2-40B4-BE49-F238E27FC236}">
                <a16:creationId xmlns:a16="http://schemas.microsoft.com/office/drawing/2014/main" id="{D8836407-0EA3-A004-B589-52D29DD0EC61}"/>
              </a:ext>
            </a:extLst>
          </p:cNvPr>
          <p:cNvSpPr txBox="1"/>
          <p:nvPr/>
        </p:nvSpPr>
        <p:spPr>
          <a:xfrm>
            <a:off x="200472" y="1845085"/>
            <a:ext cx="7629201" cy="338554"/>
          </a:xfrm>
          <a:prstGeom prst="rect">
            <a:avLst/>
          </a:prstGeom>
          <a:noFill/>
        </p:spPr>
        <p:txBody>
          <a:bodyPr wrap="square" rtlCol="0">
            <a:spAutoFit/>
          </a:bodyPr>
          <a:lstStyle/>
          <a:p>
            <a:r>
              <a:rPr lang="de-DE" sz="1600" dirty="0"/>
              <a:t>Grundriss Obergeschoss</a:t>
            </a:r>
          </a:p>
        </p:txBody>
      </p:sp>
      <p:pic>
        <p:nvPicPr>
          <p:cNvPr id="4" name="Grafik 3">
            <a:extLst>
              <a:ext uri="{FF2B5EF4-FFF2-40B4-BE49-F238E27FC236}">
                <a16:creationId xmlns:a16="http://schemas.microsoft.com/office/drawing/2014/main" id="{30ED0826-2458-CB98-B33E-F43743565D6E}"/>
              </a:ext>
            </a:extLst>
          </p:cNvPr>
          <p:cNvPicPr>
            <a:picLocks noChangeAspect="1"/>
          </p:cNvPicPr>
          <p:nvPr/>
        </p:nvPicPr>
        <p:blipFill>
          <a:blip r:embed="rId3"/>
          <a:stretch>
            <a:fillRect/>
          </a:stretch>
        </p:blipFill>
        <p:spPr>
          <a:xfrm>
            <a:off x="265950" y="2180324"/>
            <a:ext cx="9432000" cy="3274554"/>
          </a:xfrm>
          <a:prstGeom prst="rect">
            <a:avLst/>
          </a:prstGeom>
        </p:spPr>
      </p:pic>
    </p:spTree>
    <p:extLst>
      <p:ext uri="{BB962C8B-B14F-4D97-AF65-F5344CB8AC3E}">
        <p14:creationId xmlns:p14="http://schemas.microsoft.com/office/powerpoint/2010/main" val="3343338258"/>
      </p:ext>
    </p:extLst>
  </p:cSld>
  <p:clrMapOvr>
    <a:masterClrMapping/>
  </p:clrMapOvr>
  <p:transition advClick="0" advTm="300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35</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3" name="Grafik 2">
            <a:extLst>
              <a:ext uri="{FF2B5EF4-FFF2-40B4-BE49-F238E27FC236}">
                <a16:creationId xmlns:a16="http://schemas.microsoft.com/office/drawing/2014/main" id="{ACCF9670-468B-EE72-03FF-E7B575135097}"/>
              </a:ext>
            </a:extLst>
          </p:cNvPr>
          <p:cNvPicPr>
            <a:picLocks noChangeAspect="1"/>
          </p:cNvPicPr>
          <p:nvPr/>
        </p:nvPicPr>
        <p:blipFill>
          <a:blip r:embed="rId3"/>
          <a:stretch>
            <a:fillRect/>
          </a:stretch>
        </p:blipFill>
        <p:spPr>
          <a:xfrm>
            <a:off x="153000" y="1269360"/>
            <a:ext cx="9600000" cy="5400000"/>
          </a:xfrm>
          <a:prstGeom prst="rect">
            <a:avLst/>
          </a:prstGeom>
        </p:spPr>
      </p:pic>
    </p:spTree>
    <p:extLst>
      <p:ext uri="{BB962C8B-B14F-4D97-AF65-F5344CB8AC3E}">
        <p14:creationId xmlns:p14="http://schemas.microsoft.com/office/powerpoint/2010/main" val="320861717"/>
      </p:ext>
    </p:extLst>
  </p:cSld>
  <p:clrMapOvr>
    <a:masterClrMapping/>
  </p:clrMapOvr>
  <p:transition advClick="0" advTm="300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36</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2" name="Grafik 1">
            <a:extLst>
              <a:ext uri="{FF2B5EF4-FFF2-40B4-BE49-F238E27FC236}">
                <a16:creationId xmlns:a16="http://schemas.microsoft.com/office/drawing/2014/main" id="{F645C488-1BA7-D6D9-62FB-1AFFA50F2ACC}"/>
              </a:ext>
            </a:extLst>
          </p:cNvPr>
          <p:cNvPicPr>
            <a:picLocks noChangeAspect="1"/>
          </p:cNvPicPr>
          <p:nvPr/>
        </p:nvPicPr>
        <p:blipFill>
          <a:blip r:embed="rId3"/>
          <a:stretch>
            <a:fillRect/>
          </a:stretch>
        </p:blipFill>
        <p:spPr>
          <a:xfrm>
            <a:off x="153000" y="1269360"/>
            <a:ext cx="9600000" cy="5400000"/>
          </a:xfrm>
          <a:prstGeom prst="rect">
            <a:avLst/>
          </a:prstGeom>
        </p:spPr>
      </p:pic>
    </p:spTree>
    <p:extLst>
      <p:ext uri="{BB962C8B-B14F-4D97-AF65-F5344CB8AC3E}">
        <p14:creationId xmlns:p14="http://schemas.microsoft.com/office/powerpoint/2010/main" val="3004775102"/>
      </p:ext>
    </p:extLst>
  </p:cSld>
  <p:clrMapOvr>
    <a:masterClrMapping/>
  </p:clrMapOvr>
  <p:transition advClick="0" advTm="300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37</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3" name="Grafik 2">
            <a:extLst>
              <a:ext uri="{FF2B5EF4-FFF2-40B4-BE49-F238E27FC236}">
                <a16:creationId xmlns:a16="http://schemas.microsoft.com/office/drawing/2014/main" id="{73F42342-B57B-5CE8-2FF2-C8F0BAE9130C}"/>
              </a:ext>
            </a:extLst>
          </p:cNvPr>
          <p:cNvPicPr>
            <a:picLocks noChangeAspect="1"/>
          </p:cNvPicPr>
          <p:nvPr/>
        </p:nvPicPr>
        <p:blipFill>
          <a:blip r:embed="rId3"/>
          <a:stretch>
            <a:fillRect/>
          </a:stretch>
        </p:blipFill>
        <p:spPr>
          <a:xfrm>
            <a:off x="153000" y="1269227"/>
            <a:ext cx="9600000" cy="5400000"/>
          </a:xfrm>
          <a:prstGeom prst="rect">
            <a:avLst/>
          </a:prstGeom>
        </p:spPr>
      </p:pic>
    </p:spTree>
    <p:extLst>
      <p:ext uri="{BB962C8B-B14F-4D97-AF65-F5344CB8AC3E}">
        <p14:creationId xmlns:p14="http://schemas.microsoft.com/office/powerpoint/2010/main" val="2333113025"/>
      </p:ext>
    </p:extLst>
  </p:cSld>
  <p:clrMapOvr>
    <a:masterClrMapping/>
  </p:clrMapOvr>
  <p:transition advClick="0" advTm="300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38</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4" name="Grafik 3">
            <a:extLst>
              <a:ext uri="{FF2B5EF4-FFF2-40B4-BE49-F238E27FC236}">
                <a16:creationId xmlns:a16="http://schemas.microsoft.com/office/drawing/2014/main" id="{B418EA8D-3EC2-5788-E0E9-4DBD25B61DC8}"/>
              </a:ext>
            </a:extLst>
          </p:cNvPr>
          <p:cNvPicPr>
            <a:picLocks noChangeAspect="1"/>
          </p:cNvPicPr>
          <p:nvPr/>
        </p:nvPicPr>
        <p:blipFill>
          <a:blip r:embed="rId3"/>
          <a:stretch>
            <a:fillRect/>
          </a:stretch>
        </p:blipFill>
        <p:spPr>
          <a:xfrm>
            <a:off x="1952400" y="946597"/>
            <a:ext cx="6001200" cy="5722763"/>
          </a:xfrm>
          <a:prstGeom prst="rect">
            <a:avLst/>
          </a:prstGeom>
        </p:spPr>
      </p:pic>
    </p:spTree>
    <p:extLst>
      <p:ext uri="{BB962C8B-B14F-4D97-AF65-F5344CB8AC3E}">
        <p14:creationId xmlns:p14="http://schemas.microsoft.com/office/powerpoint/2010/main" val="492779274"/>
      </p:ext>
    </p:extLst>
  </p:cSld>
  <p:clrMapOvr>
    <a:masterClrMapping/>
  </p:clrMapOvr>
  <p:transition advClick="0" advTm="300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39</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3" name="Grafik 2">
            <a:extLst>
              <a:ext uri="{FF2B5EF4-FFF2-40B4-BE49-F238E27FC236}">
                <a16:creationId xmlns:a16="http://schemas.microsoft.com/office/drawing/2014/main" id="{9BDB7147-3B37-A549-6198-36897B9352F4}"/>
              </a:ext>
            </a:extLst>
          </p:cNvPr>
          <p:cNvPicPr>
            <a:picLocks noChangeAspect="1"/>
          </p:cNvPicPr>
          <p:nvPr/>
        </p:nvPicPr>
        <p:blipFill>
          <a:blip r:embed="rId3"/>
          <a:stretch>
            <a:fillRect/>
          </a:stretch>
        </p:blipFill>
        <p:spPr>
          <a:xfrm>
            <a:off x="1952400" y="2412860"/>
            <a:ext cx="6001200" cy="2032279"/>
          </a:xfrm>
          <a:prstGeom prst="rect">
            <a:avLst/>
          </a:prstGeom>
        </p:spPr>
      </p:pic>
    </p:spTree>
    <p:extLst>
      <p:ext uri="{BB962C8B-B14F-4D97-AF65-F5344CB8AC3E}">
        <p14:creationId xmlns:p14="http://schemas.microsoft.com/office/powerpoint/2010/main" val="2921482578"/>
      </p:ext>
    </p:extLst>
  </p:cSld>
  <p:clrMapOvr>
    <a:masterClrMapping/>
  </p:clrMapOvr>
  <p:transition advClick="0" advTm="30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3" name="Grafik 2">
            <a:extLst>
              <a:ext uri="{FF2B5EF4-FFF2-40B4-BE49-F238E27FC236}">
                <a16:creationId xmlns:a16="http://schemas.microsoft.com/office/drawing/2014/main" id="{BD7BA26C-D677-FD6F-8006-4DCAC566AC73}"/>
              </a:ext>
            </a:extLst>
          </p:cNvPr>
          <p:cNvPicPr>
            <a:picLocks noChangeAspect="1"/>
          </p:cNvPicPr>
          <p:nvPr/>
        </p:nvPicPr>
        <p:blipFill>
          <a:blip r:embed="rId3"/>
          <a:stretch>
            <a:fillRect/>
          </a:stretch>
        </p:blipFill>
        <p:spPr>
          <a:xfrm>
            <a:off x="1149743" y="1269360"/>
            <a:ext cx="7606513" cy="5400000"/>
          </a:xfrm>
          <a:prstGeom prst="rect">
            <a:avLst/>
          </a:prstGeom>
        </p:spPr>
      </p:pic>
    </p:spTree>
    <p:extLst>
      <p:ext uri="{BB962C8B-B14F-4D97-AF65-F5344CB8AC3E}">
        <p14:creationId xmlns:p14="http://schemas.microsoft.com/office/powerpoint/2010/main" val="2297479212"/>
      </p:ext>
    </p:extLst>
  </p:cSld>
  <p:clrMapOvr>
    <a:masterClrMapping/>
  </p:clrMapOvr>
  <p:transition advClick="0" advTm="30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40</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4" name="Grafik 3">
            <a:extLst>
              <a:ext uri="{FF2B5EF4-FFF2-40B4-BE49-F238E27FC236}">
                <a16:creationId xmlns:a16="http://schemas.microsoft.com/office/drawing/2014/main" id="{8DEEE69B-5D33-8DE1-2652-D8B1E03993E7}"/>
              </a:ext>
            </a:extLst>
          </p:cNvPr>
          <p:cNvPicPr>
            <a:picLocks noChangeAspect="1"/>
          </p:cNvPicPr>
          <p:nvPr/>
        </p:nvPicPr>
        <p:blipFill>
          <a:blip r:embed="rId3"/>
          <a:stretch>
            <a:fillRect/>
          </a:stretch>
        </p:blipFill>
        <p:spPr>
          <a:xfrm>
            <a:off x="1951086" y="1700808"/>
            <a:ext cx="6001200" cy="848834"/>
          </a:xfrm>
          <a:prstGeom prst="rect">
            <a:avLst/>
          </a:prstGeom>
        </p:spPr>
      </p:pic>
      <p:pic>
        <p:nvPicPr>
          <p:cNvPr id="6" name="Grafik 5">
            <a:extLst>
              <a:ext uri="{FF2B5EF4-FFF2-40B4-BE49-F238E27FC236}">
                <a16:creationId xmlns:a16="http://schemas.microsoft.com/office/drawing/2014/main" id="{92C47807-34B1-4943-D0E1-4BB344C431AF}"/>
              </a:ext>
            </a:extLst>
          </p:cNvPr>
          <p:cNvPicPr>
            <a:picLocks noChangeAspect="1"/>
          </p:cNvPicPr>
          <p:nvPr/>
        </p:nvPicPr>
        <p:blipFill>
          <a:blip r:embed="rId4"/>
          <a:stretch>
            <a:fillRect/>
          </a:stretch>
        </p:blipFill>
        <p:spPr>
          <a:xfrm>
            <a:off x="1958915" y="2646465"/>
            <a:ext cx="6001200" cy="2608697"/>
          </a:xfrm>
          <a:prstGeom prst="rect">
            <a:avLst/>
          </a:prstGeom>
        </p:spPr>
      </p:pic>
    </p:spTree>
    <p:extLst>
      <p:ext uri="{BB962C8B-B14F-4D97-AF65-F5344CB8AC3E}">
        <p14:creationId xmlns:p14="http://schemas.microsoft.com/office/powerpoint/2010/main" val="15829705"/>
      </p:ext>
    </p:extLst>
  </p:cSld>
  <p:clrMapOvr>
    <a:masterClrMapping/>
  </p:clrMapOvr>
  <p:transition advClick="0" advTm="300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41</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3" name="Grafik 2">
            <a:extLst>
              <a:ext uri="{FF2B5EF4-FFF2-40B4-BE49-F238E27FC236}">
                <a16:creationId xmlns:a16="http://schemas.microsoft.com/office/drawing/2014/main" id="{7EBBA8F0-6394-8D38-0BE2-6C73CC430CF7}"/>
              </a:ext>
            </a:extLst>
          </p:cNvPr>
          <p:cNvPicPr>
            <a:picLocks noChangeAspect="1"/>
          </p:cNvPicPr>
          <p:nvPr/>
        </p:nvPicPr>
        <p:blipFill>
          <a:blip r:embed="rId3"/>
          <a:stretch>
            <a:fillRect/>
          </a:stretch>
        </p:blipFill>
        <p:spPr>
          <a:xfrm>
            <a:off x="2159250" y="1052736"/>
            <a:ext cx="5587500" cy="5400000"/>
          </a:xfrm>
          <a:prstGeom prst="rect">
            <a:avLst/>
          </a:prstGeom>
        </p:spPr>
      </p:pic>
    </p:spTree>
    <p:extLst>
      <p:ext uri="{BB962C8B-B14F-4D97-AF65-F5344CB8AC3E}">
        <p14:creationId xmlns:p14="http://schemas.microsoft.com/office/powerpoint/2010/main" val="1272096965"/>
      </p:ext>
    </p:extLst>
  </p:cSld>
  <p:clrMapOvr>
    <a:masterClrMapping/>
  </p:clrMapOvr>
  <p:transition advClick="0" advTm="300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52A7351-83A5-323D-CB61-A5E8D8252FA8}"/>
              </a:ext>
            </a:extLst>
          </p:cNvPr>
          <p:cNvPicPr>
            <a:picLocks noChangeAspect="1"/>
          </p:cNvPicPr>
          <p:nvPr/>
        </p:nvPicPr>
        <p:blipFill>
          <a:blip r:embed="rId3"/>
          <a:stretch>
            <a:fillRect/>
          </a:stretch>
        </p:blipFill>
        <p:spPr>
          <a:xfrm>
            <a:off x="237000" y="1261680"/>
            <a:ext cx="9432000" cy="5407680"/>
          </a:xfrm>
          <a:prstGeom prst="rect">
            <a:avLst/>
          </a:prstGeom>
        </p:spPr>
      </p:pic>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42</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15" name="Grafik 14">
            <a:extLst>
              <a:ext uri="{FF2B5EF4-FFF2-40B4-BE49-F238E27FC236}">
                <a16:creationId xmlns:a16="http://schemas.microsoft.com/office/drawing/2014/main" id="{5AB80176-6978-64C9-EBE5-FF9CCDEF0EAF}"/>
              </a:ext>
            </a:extLst>
          </p:cNvPr>
          <p:cNvPicPr>
            <a:picLocks noChangeAspect="1"/>
          </p:cNvPicPr>
          <p:nvPr/>
        </p:nvPicPr>
        <p:blipFill>
          <a:blip r:embed="rId4"/>
          <a:stretch>
            <a:fillRect/>
          </a:stretch>
        </p:blipFill>
        <p:spPr>
          <a:xfrm>
            <a:off x="5136" y="3284984"/>
            <a:ext cx="9906000" cy="3629425"/>
          </a:xfrm>
          <a:prstGeom prst="rect">
            <a:avLst/>
          </a:prstGeom>
        </p:spPr>
      </p:pic>
      <p:pic>
        <p:nvPicPr>
          <p:cNvPr id="33" name="Grafik 32">
            <a:extLst>
              <a:ext uri="{FF2B5EF4-FFF2-40B4-BE49-F238E27FC236}">
                <a16:creationId xmlns:a16="http://schemas.microsoft.com/office/drawing/2014/main" id="{E9BCE9D3-7FA2-1371-21B7-ECA86CBB5F7A}"/>
              </a:ext>
            </a:extLst>
          </p:cNvPr>
          <p:cNvPicPr>
            <a:picLocks noChangeAspect="1"/>
          </p:cNvPicPr>
          <p:nvPr/>
        </p:nvPicPr>
        <p:blipFill>
          <a:blip r:embed="rId5"/>
          <a:stretch>
            <a:fillRect/>
          </a:stretch>
        </p:blipFill>
        <p:spPr>
          <a:xfrm>
            <a:off x="420204" y="908720"/>
            <a:ext cx="9612000" cy="3322942"/>
          </a:xfrm>
          <a:prstGeom prst="rect">
            <a:avLst/>
          </a:prstGeom>
        </p:spPr>
      </p:pic>
    </p:spTree>
    <p:extLst>
      <p:ext uri="{BB962C8B-B14F-4D97-AF65-F5344CB8AC3E}">
        <p14:creationId xmlns:p14="http://schemas.microsoft.com/office/powerpoint/2010/main" val="2418162404"/>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43</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sp>
        <p:nvSpPr>
          <p:cNvPr id="5" name="Textfeld 4">
            <a:extLst>
              <a:ext uri="{FF2B5EF4-FFF2-40B4-BE49-F238E27FC236}">
                <a16:creationId xmlns:a16="http://schemas.microsoft.com/office/drawing/2014/main" id="{984A49B4-82C9-13C7-0417-AF25C70D80EA}"/>
              </a:ext>
            </a:extLst>
          </p:cNvPr>
          <p:cNvSpPr txBox="1"/>
          <p:nvPr/>
        </p:nvSpPr>
        <p:spPr>
          <a:xfrm>
            <a:off x="219067" y="1233541"/>
            <a:ext cx="7629201" cy="338554"/>
          </a:xfrm>
          <a:prstGeom prst="rect">
            <a:avLst/>
          </a:prstGeom>
          <a:noFill/>
        </p:spPr>
        <p:txBody>
          <a:bodyPr wrap="square" rtlCol="0">
            <a:spAutoFit/>
          </a:bodyPr>
          <a:lstStyle/>
          <a:p>
            <a:r>
              <a:rPr lang="de-DE" sz="1600" dirty="0"/>
              <a:t>Ansichten</a:t>
            </a:r>
          </a:p>
        </p:txBody>
      </p:sp>
      <p:pic>
        <p:nvPicPr>
          <p:cNvPr id="3" name="Grafik 2">
            <a:extLst>
              <a:ext uri="{FF2B5EF4-FFF2-40B4-BE49-F238E27FC236}">
                <a16:creationId xmlns:a16="http://schemas.microsoft.com/office/drawing/2014/main" id="{F49760F2-1A2B-395B-FA02-9D9E66C0CBB6}"/>
              </a:ext>
            </a:extLst>
          </p:cNvPr>
          <p:cNvPicPr>
            <a:picLocks noChangeAspect="1"/>
          </p:cNvPicPr>
          <p:nvPr/>
        </p:nvPicPr>
        <p:blipFill>
          <a:blip r:embed="rId3"/>
          <a:stretch>
            <a:fillRect/>
          </a:stretch>
        </p:blipFill>
        <p:spPr>
          <a:xfrm>
            <a:off x="219067" y="1814656"/>
            <a:ext cx="6840000" cy="1794724"/>
          </a:xfrm>
          <a:prstGeom prst="rect">
            <a:avLst/>
          </a:prstGeom>
        </p:spPr>
      </p:pic>
      <p:pic>
        <p:nvPicPr>
          <p:cNvPr id="8" name="Grafik 7">
            <a:extLst>
              <a:ext uri="{FF2B5EF4-FFF2-40B4-BE49-F238E27FC236}">
                <a16:creationId xmlns:a16="http://schemas.microsoft.com/office/drawing/2014/main" id="{F6B801B4-A612-487D-3893-E68627D3EEE5}"/>
              </a:ext>
            </a:extLst>
          </p:cNvPr>
          <p:cNvPicPr>
            <a:picLocks noChangeAspect="1"/>
          </p:cNvPicPr>
          <p:nvPr/>
        </p:nvPicPr>
        <p:blipFill>
          <a:blip r:embed="rId4"/>
          <a:stretch>
            <a:fillRect/>
          </a:stretch>
        </p:blipFill>
        <p:spPr>
          <a:xfrm>
            <a:off x="259301" y="3859721"/>
            <a:ext cx="6840000" cy="2233575"/>
          </a:xfrm>
          <a:prstGeom prst="rect">
            <a:avLst/>
          </a:prstGeom>
        </p:spPr>
      </p:pic>
      <p:pic>
        <p:nvPicPr>
          <p:cNvPr id="11" name="Grafik 10">
            <a:extLst>
              <a:ext uri="{FF2B5EF4-FFF2-40B4-BE49-F238E27FC236}">
                <a16:creationId xmlns:a16="http://schemas.microsoft.com/office/drawing/2014/main" id="{A00B8013-70ED-9392-5B5C-BB82D25B7986}"/>
              </a:ext>
            </a:extLst>
          </p:cNvPr>
          <p:cNvPicPr>
            <a:picLocks noChangeAspect="1"/>
          </p:cNvPicPr>
          <p:nvPr/>
        </p:nvPicPr>
        <p:blipFill>
          <a:blip r:embed="rId5"/>
          <a:stretch>
            <a:fillRect/>
          </a:stretch>
        </p:blipFill>
        <p:spPr>
          <a:xfrm>
            <a:off x="7318897" y="1805025"/>
            <a:ext cx="1872208" cy="1881038"/>
          </a:xfrm>
          <a:prstGeom prst="rect">
            <a:avLst/>
          </a:prstGeom>
        </p:spPr>
      </p:pic>
      <p:pic>
        <p:nvPicPr>
          <p:cNvPr id="15" name="Grafik 14">
            <a:extLst>
              <a:ext uri="{FF2B5EF4-FFF2-40B4-BE49-F238E27FC236}">
                <a16:creationId xmlns:a16="http://schemas.microsoft.com/office/drawing/2014/main" id="{C82307D3-800C-9333-0E8C-53F88D1D85E8}"/>
              </a:ext>
            </a:extLst>
          </p:cNvPr>
          <p:cNvPicPr>
            <a:picLocks noChangeAspect="1"/>
          </p:cNvPicPr>
          <p:nvPr/>
        </p:nvPicPr>
        <p:blipFill>
          <a:blip r:embed="rId6"/>
          <a:stretch>
            <a:fillRect/>
          </a:stretch>
        </p:blipFill>
        <p:spPr>
          <a:xfrm>
            <a:off x="7318897" y="3873109"/>
            <a:ext cx="2435894" cy="2220187"/>
          </a:xfrm>
          <a:prstGeom prst="rect">
            <a:avLst/>
          </a:prstGeom>
        </p:spPr>
      </p:pic>
    </p:spTree>
    <p:extLst>
      <p:ext uri="{BB962C8B-B14F-4D97-AF65-F5344CB8AC3E}">
        <p14:creationId xmlns:p14="http://schemas.microsoft.com/office/powerpoint/2010/main" val="4043158900"/>
      </p:ext>
    </p:extLst>
  </p:cSld>
  <p:clrMapOvr>
    <a:masterClrMapping/>
  </p:clrMapOvr>
  <p:transition advClick="0" advTm="300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44</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sp>
        <p:nvSpPr>
          <p:cNvPr id="5" name="Textfeld 4">
            <a:extLst>
              <a:ext uri="{FF2B5EF4-FFF2-40B4-BE49-F238E27FC236}">
                <a16:creationId xmlns:a16="http://schemas.microsoft.com/office/drawing/2014/main" id="{984A49B4-82C9-13C7-0417-AF25C70D80EA}"/>
              </a:ext>
            </a:extLst>
          </p:cNvPr>
          <p:cNvSpPr txBox="1"/>
          <p:nvPr/>
        </p:nvSpPr>
        <p:spPr>
          <a:xfrm>
            <a:off x="200472" y="1925013"/>
            <a:ext cx="7629201" cy="338554"/>
          </a:xfrm>
          <a:prstGeom prst="rect">
            <a:avLst/>
          </a:prstGeom>
          <a:noFill/>
        </p:spPr>
        <p:txBody>
          <a:bodyPr wrap="square" rtlCol="0">
            <a:spAutoFit/>
          </a:bodyPr>
          <a:lstStyle/>
          <a:p>
            <a:r>
              <a:rPr lang="de-DE" sz="1600" dirty="0"/>
              <a:t>Schematische Schnitte</a:t>
            </a:r>
          </a:p>
        </p:txBody>
      </p:sp>
      <p:pic>
        <p:nvPicPr>
          <p:cNvPr id="13" name="Grafik 12">
            <a:extLst>
              <a:ext uri="{FF2B5EF4-FFF2-40B4-BE49-F238E27FC236}">
                <a16:creationId xmlns:a16="http://schemas.microsoft.com/office/drawing/2014/main" id="{CDB7AA9F-8C68-5CB7-02D1-7C610260E07F}"/>
              </a:ext>
            </a:extLst>
          </p:cNvPr>
          <p:cNvPicPr>
            <a:picLocks noChangeAspect="1"/>
          </p:cNvPicPr>
          <p:nvPr/>
        </p:nvPicPr>
        <p:blipFill>
          <a:blip r:embed="rId3"/>
          <a:stretch>
            <a:fillRect/>
          </a:stretch>
        </p:blipFill>
        <p:spPr>
          <a:xfrm>
            <a:off x="161400" y="2263567"/>
            <a:ext cx="9583200" cy="2416037"/>
          </a:xfrm>
          <a:prstGeom prst="rect">
            <a:avLst/>
          </a:prstGeom>
        </p:spPr>
      </p:pic>
    </p:spTree>
    <p:extLst>
      <p:ext uri="{BB962C8B-B14F-4D97-AF65-F5344CB8AC3E}">
        <p14:creationId xmlns:p14="http://schemas.microsoft.com/office/powerpoint/2010/main" val="1386124235"/>
      </p:ext>
    </p:extLst>
  </p:cSld>
  <p:clrMapOvr>
    <a:masterClrMapping/>
  </p:clrMapOvr>
  <p:transition advClick="0" advTm="3000">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45</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4</a:t>
            </a:r>
          </a:p>
        </p:txBody>
      </p:sp>
      <p:pic>
        <p:nvPicPr>
          <p:cNvPr id="3" name="Grafik 2">
            <a:extLst>
              <a:ext uri="{FF2B5EF4-FFF2-40B4-BE49-F238E27FC236}">
                <a16:creationId xmlns:a16="http://schemas.microsoft.com/office/drawing/2014/main" id="{38567D49-2177-328F-C297-07C0E06F605B}"/>
              </a:ext>
            </a:extLst>
          </p:cNvPr>
          <p:cNvPicPr>
            <a:picLocks noChangeAspect="1"/>
          </p:cNvPicPr>
          <p:nvPr/>
        </p:nvPicPr>
        <p:blipFill>
          <a:blip r:embed="rId3"/>
          <a:stretch>
            <a:fillRect/>
          </a:stretch>
        </p:blipFill>
        <p:spPr>
          <a:xfrm>
            <a:off x="1824700" y="909004"/>
            <a:ext cx="6256599" cy="5400000"/>
          </a:xfrm>
          <a:prstGeom prst="rect">
            <a:avLst/>
          </a:prstGeom>
        </p:spPr>
      </p:pic>
    </p:spTree>
    <p:extLst>
      <p:ext uri="{BB962C8B-B14F-4D97-AF65-F5344CB8AC3E}">
        <p14:creationId xmlns:p14="http://schemas.microsoft.com/office/powerpoint/2010/main" val="542805141"/>
      </p:ext>
    </p:extLst>
  </p:cSld>
  <p:clrMapOvr>
    <a:masterClrMapping/>
  </p:clrMapOvr>
  <p:transition advClick="0" advTm="300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p:cNvSpPr txBox="1"/>
          <p:nvPr/>
        </p:nvSpPr>
        <p:spPr>
          <a:xfrm>
            <a:off x="1496616" y="1916832"/>
            <a:ext cx="6912768" cy="589166"/>
          </a:xfrm>
          <a:prstGeom prst="rect">
            <a:avLst/>
          </a:prstGeom>
          <a:noFill/>
        </p:spPr>
        <p:txBody>
          <a:bodyPr wrap="square" lIns="95787" tIns="47894" rIns="95787" bIns="47894" rtlCol="0">
            <a:spAutoFit/>
          </a:bodyPr>
          <a:lstStyle/>
          <a:p>
            <a:pPr algn="ctr"/>
            <a:r>
              <a:rPr lang="de-DE" sz="3200" b="1" dirty="0">
                <a:latin typeface="HelveticaNeue LT 45 Lt" pitchFamily="34" charset="0"/>
              </a:rPr>
              <a:t>Entwurfskonzept Nr. 5</a:t>
            </a:r>
          </a:p>
        </p:txBody>
      </p:sp>
      <p:sp>
        <p:nvSpPr>
          <p:cNvPr id="13" name="Datumsplatzhalter 9">
            <a:extLst>
              <a:ext uri="{FF2B5EF4-FFF2-40B4-BE49-F238E27FC236}">
                <a16:creationId xmlns:a16="http://schemas.microsoft.com/office/drawing/2014/main" id="{F12BF6BB-3C62-4701-A233-984737C2A15F}"/>
              </a:ext>
            </a:extLst>
          </p:cNvPr>
          <p:cNvSpPr>
            <a:spLocks noGrp="1"/>
          </p:cNvSpPr>
          <p:nvPr>
            <p:ph type="dt" sz="half" idx="2"/>
          </p:nvPr>
        </p:nvSpPr>
        <p:spPr>
          <a:xfrm>
            <a:off x="200472" y="6741368"/>
            <a:ext cx="2606229" cy="124123"/>
          </a:xfrm>
        </p:spPr>
        <p:txBody>
          <a:bodyPr/>
          <a:lstStyle/>
          <a:p>
            <a:r>
              <a:rPr lang="de-DE" dirty="0"/>
              <a:t>16.03.2023</a:t>
            </a:r>
          </a:p>
        </p:txBody>
      </p:sp>
      <p:sp>
        <p:nvSpPr>
          <p:cNvPr id="15" name="Fußzeilenplatzhalter 6">
            <a:extLst>
              <a:ext uri="{FF2B5EF4-FFF2-40B4-BE49-F238E27FC236}">
                <a16:creationId xmlns:a16="http://schemas.microsoft.com/office/drawing/2014/main" id="{DA55C529-68F1-446F-930D-B414AD618DF1}"/>
              </a:ext>
            </a:extLst>
          </p:cNvPr>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6" name="Foliennummernplatzhalter 13">
            <a:extLst>
              <a:ext uri="{FF2B5EF4-FFF2-40B4-BE49-F238E27FC236}">
                <a16:creationId xmlns:a16="http://schemas.microsoft.com/office/drawing/2014/main" id="{CE9BA87B-2FDF-493F-B4AA-D2C5AB156190}"/>
              </a:ext>
            </a:extLst>
          </p:cNvPr>
          <p:cNvSpPr>
            <a:spLocks noGrp="1"/>
          </p:cNvSpPr>
          <p:nvPr>
            <p:ph type="sldNum" sz="quarter" idx="4"/>
          </p:nvPr>
        </p:nvSpPr>
        <p:spPr>
          <a:xfrm>
            <a:off x="7099301" y="6741368"/>
            <a:ext cx="2311400" cy="124123"/>
          </a:xfrm>
        </p:spPr>
        <p:txBody>
          <a:bodyPr/>
          <a:lstStyle/>
          <a:p>
            <a:fld id="{2CCA8570-2325-44A8-A4EC-8FC4E88920AD}" type="slidenum">
              <a:rPr lang="de-DE" smtClean="0"/>
              <a:pPr/>
              <a:t>46</a:t>
            </a:fld>
            <a:endParaRPr lang="de-DE" dirty="0"/>
          </a:p>
        </p:txBody>
      </p:sp>
    </p:spTree>
    <p:extLst>
      <p:ext uri="{BB962C8B-B14F-4D97-AF65-F5344CB8AC3E}">
        <p14:creationId xmlns:p14="http://schemas.microsoft.com/office/powerpoint/2010/main" val="2008520466"/>
      </p:ext>
    </p:extLst>
  </p:cSld>
  <p:clrMapOvr>
    <a:masterClrMapping/>
  </p:clrMapOvr>
  <p:transition advClick="0" advTm="3000">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47</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4" name="Grafik 3">
            <a:extLst>
              <a:ext uri="{FF2B5EF4-FFF2-40B4-BE49-F238E27FC236}">
                <a16:creationId xmlns:a16="http://schemas.microsoft.com/office/drawing/2014/main" id="{18F80038-6873-E177-1EE8-0FE11204BEB5}"/>
              </a:ext>
            </a:extLst>
          </p:cNvPr>
          <p:cNvPicPr>
            <a:picLocks noChangeAspect="1"/>
          </p:cNvPicPr>
          <p:nvPr/>
        </p:nvPicPr>
        <p:blipFill>
          <a:blip r:embed="rId3"/>
          <a:stretch>
            <a:fillRect/>
          </a:stretch>
        </p:blipFill>
        <p:spPr>
          <a:xfrm>
            <a:off x="1731261" y="1269360"/>
            <a:ext cx="6443478" cy="5400000"/>
          </a:xfrm>
          <a:prstGeom prst="rect">
            <a:avLst/>
          </a:prstGeom>
        </p:spPr>
      </p:pic>
    </p:spTree>
    <p:extLst>
      <p:ext uri="{BB962C8B-B14F-4D97-AF65-F5344CB8AC3E}">
        <p14:creationId xmlns:p14="http://schemas.microsoft.com/office/powerpoint/2010/main" val="963581438"/>
      </p:ext>
    </p:extLst>
  </p:cSld>
  <p:clrMapOvr>
    <a:masterClrMapping/>
  </p:clrMapOvr>
  <p:transition advClick="0" advTm="300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48</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sp>
        <p:nvSpPr>
          <p:cNvPr id="5" name="Textfeld 4">
            <a:extLst>
              <a:ext uri="{FF2B5EF4-FFF2-40B4-BE49-F238E27FC236}">
                <a16:creationId xmlns:a16="http://schemas.microsoft.com/office/drawing/2014/main" id="{984A49B4-82C9-13C7-0417-AF25C70D80EA}"/>
              </a:ext>
            </a:extLst>
          </p:cNvPr>
          <p:cNvSpPr txBox="1"/>
          <p:nvPr/>
        </p:nvSpPr>
        <p:spPr>
          <a:xfrm>
            <a:off x="846961" y="920553"/>
            <a:ext cx="7629201" cy="338554"/>
          </a:xfrm>
          <a:prstGeom prst="rect">
            <a:avLst/>
          </a:prstGeom>
          <a:noFill/>
        </p:spPr>
        <p:txBody>
          <a:bodyPr wrap="square" rtlCol="0">
            <a:spAutoFit/>
          </a:bodyPr>
          <a:lstStyle/>
          <a:p>
            <a:r>
              <a:rPr lang="de-DE" sz="1600" dirty="0"/>
              <a:t>Lageplan mit Bebauungsvorschlag und Freiflächengestaltung</a:t>
            </a:r>
          </a:p>
        </p:txBody>
      </p:sp>
      <p:pic>
        <p:nvPicPr>
          <p:cNvPr id="3" name="Grafik 2">
            <a:extLst>
              <a:ext uri="{FF2B5EF4-FFF2-40B4-BE49-F238E27FC236}">
                <a16:creationId xmlns:a16="http://schemas.microsoft.com/office/drawing/2014/main" id="{22FDA793-5F7F-AB22-3E7A-6D2610FDE4B6}"/>
              </a:ext>
            </a:extLst>
          </p:cNvPr>
          <p:cNvPicPr>
            <a:picLocks noChangeAspect="1"/>
          </p:cNvPicPr>
          <p:nvPr/>
        </p:nvPicPr>
        <p:blipFill>
          <a:blip r:embed="rId3"/>
          <a:stretch>
            <a:fillRect/>
          </a:stretch>
        </p:blipFill>
        <p:spPr>
          <a:xfrm>
            <a:off x="846961" y="1259107"/>
            <a:ext cx="8212077" cy="5400000"/>
          </a:xfrm>
          <a:prstGeom prst="rect">
            <a:avLst/>
          </a:prstGeom>
        </p:spPr>
      </p:pic>
    </p:spTree>
    <p:extLst>
      <p:ext uri="{BB962C8B-B14F-4D97-AF65-F5344CB8AC3E}">
        <p14:creationId xmlns:p14="http://schemas.microsoft.com/office/powerpoint/2010/main" val="1483059688"/>
      </p:ext>
    </p:extLst>
  </p:cSld>
  <p:clrMapOvr>
    <a:masterClrMapping/>
  </p:clrMapOvr>
  <p:transition advClick="0" advTm="3000">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AD3FCAD-CED7-AA7C-02B5-6422F5F68968}"/>
              </a:ext>
            </a:extLst>
          </p:cNvPr>
          <p:cNvPicPr>
            <a:picLocks noChangeAspect="1"/>
          </p:cNvPicPr>
          <p:nvPr/>
        </p:nvPicPr>
        <p:blipFill>
          <a:blip r:embed="rId3"/>
          <a:stretch>
            <a:fillRect/>
          </a:stretch>
        </p:blipFill>
        <p:spPr>
          <a:xfrm>
            <a:off x="986417" y="1269360"/>
            <a:ext cx="7933165" cy="5400000"/>
          </a:xfrm>
          <a:prstGeom prst="rect">
            <a:avLst/>
          </a:prstGeom>
        </p:spPr>
      </p:pic>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49</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sp>
        <p:nvSpPr>
          <p:cNvPr id="9" name="Textfeld 8">
            <a:extLst>
              <a:ext uri="{FF2B5EF4-FFF2-40B4-BE49-F238E27FC236}">
                <a16:creationId xmlns:a16="http://schemas.microsoft.com/office/drawing/2014/main" id="{D8836407-0EA3-A004-B589-52D29DD0EC61}"/>
              </a:ext>
            </a:extLst>
          </p:cNvPr>
          <p:cNvSpPr txBox="1"/>
          <p:nvPr/>
        </p:nvSpPr>
        <p:spPr>
          <a:xfrm>
            <a:off x="920552" y="945562"/>
            <a:ext cx="7629201" cy="338554"/>
          </a:xfrm>
          <a:prstGeom prst="rect">
            <a:avLst/>
          </a:prstGeom>
          <a:noFill/>
        </p:spPr>
        <p:txBody>
          <a:bodyPr wrap="square" rtlCol="0">
            <a:spAutoFit/>
          </a:bodyPr>
          <a:lstStyle/>
          <a:p>
            <a:r>
              <a:rPr lang="de-DE" sz="1600" dirty="0"/>
              <a:t>Grundriss Erdgeschoss mit Freiflächengestaltung</a:t>
            </a:r>
          </a:p>
        </p:txBody>
      </p:sp>
      <p:pic>
        <p:nvPicPr>
          <p:cNvPr id="8" name="Grafik 7">
            <a:extLst>
              <a:ext uri="{FF2B5EF4-FFF2-40B4-BE49-F238E27FC236}">
                <a16:creationId xmlns:a16="http://schemas.microsoft.com/office/drawing/2014/main" id="{33BF4B4E-8412-5C42-C87E-58C52199EDBB}"/>
              </a:ext>
            </a:extLst>
          </p:cNvPr>
          <p:cNvPicPr>
            <a:picLocks noChangeAspect="1"/>
          </p:cNvPicPr>
          <p:nvPr/>
        </p:nvPicPr>
        <p:blipFill>
          <a:blip r:embed="rId4"/>
          <a:stretch>
            <a:fillRect/>
          </a:stretch>
        </p:blipFill>
        <p:spPr>
          <a:xfrm>
            <a:off x="237000" y="3430010"/>
            <a:ext cx="9432000" cy="2004159"/>
          </a:xfrm>
          <a:prstGeom prst="rect">
            <a:avLst/>
          </a:prstGeom>
        </p:spPr>
      </p:pic>
    </p:spTree>
    <p:extLst>
      <p:ext uri="{BB962C8B-B14F-4D97-AF65-F5344CB8AC3E}">
        <p14:creationId xmlns:p14="http://schemas.microsoft.com/office/powerpoint/2010/main" val="1163585800"/>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latin typeface="HelveticaNeue LT 45 Lt" pitchFamily="34" charset="0"/>
              </a:rPr>
              <a:t>Entwurfskonzept</a:t>
            </a:r>
            <a:r>
              <a:rPr lang="de-DE" sz="1600" dirty="0">
                <a:solidFill>
                  <a:schemeClr val="bg1"/>
                </a:solidFill>
                <a:latin typeface="HelveticaNeue LT 45 Lt" pitchFamily="34" charset="0"/>
              </a:rPr>
              <a:t> Nr. 1</a:t>
            </a:r>
          </a:p>
        </p:txBody>
      </p:sp>
      <p:pic>
        <p:nvPicPr>
          <p:cNvPr id="4" name="Grafik 3">
            <a:extLst>
              <a:ext uri="{FF2B5EF4-FFF2-40B4-BE49-F238E27FC236}">
                <a16:creationId xmlns:a16="http://schemas.microsoft.com/office/drawing/2014/main" id="{81C60ED4-D45D-7804-78BD-6C254A9052A6}"/>
              </a:ext>
            </a:extLst>
          </p:cNvPr>
          <p:cNvPicPr>
            <a:picLocks noChangeAspect="1"/>
          </p:cNvPicPr>
          <p:nvPr/>
        </p:nvPicPr>
        <p:blipFill>
          <a:blip r:embed="rId3"/>
          <a:stretch>
            <a:fillRect/>
          </a:stretch>
        </p:blipFill>
        <p:spPr>
          <a:xfrm>
            <a:off x="1138399" y="1233541"/>
            <a:ext cx="7629201" cy="5400000"/>
          </a:xfrm>
          <a:prstGeom prst="rect">
            <a:avLst/>
          </a:prstGeom>
        </p:spPr>
      </p:pic>
      <p:sp>
        <p:nvSpPr>
          <p:cNvPr id="5" name="Textfeld 4">
            <a:extLst>
              <a:ext uri="{FF2B5EF4-FFF2-40B4-BE49-F238E27FC236}">
                <a16:creationId xmlns:a16="http://schemas.microsoft.com/office/drawing/2014/main" id="{984A49B4-82C9-13C7-0417-AF25C70D80EA}"/>
              </a:ext>
            </a:extLst>
          </p:cNvPr>
          <p:cNvSpPr txBox="1"/>
          <p:nvPr/>
        </p:nvSpPr>
        <p:spPr>
          <a:xfrm>
            <a:off x="1138399" y="894987"/>
            <a:ext cx="7629201" cy="338554"/>
          </a:xfrm>
          <a:prstGeom prst="rect">
            <a:avLst/>
          </a:prstGeom>
          <a:noFill/>
        </p:spPr>
        <p:txBody>
          <a:bodyPr wrap="square" rtlCol="0">
            <a:spAutoFit/>
          </a:bodyPr>
          <a:lstStyle/>
          <a:p>
            <a:r>
              <a:rPr lang="de-DE" sz="1600" dirty="0"/>
              <a:t>Lageplan mit Bebauungsvorschlag und Freiflächengestaltung</a:t>
            </a:r>
          </a:p>
        </p:txBody>
      </p:sp>
    </p:spTree>
  </p:cSld>
  <p:clrMapOvr>
    <a:masterClrMapping/>
  </p:clrMapOvr>
  <p:transition advClick="0" advTm="300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50</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4" name="Grafik 3">
            <a:extLst>
              <a:ext uri="{FF2B5EF4-FFF2-40B4-BE49-F238E27FC236}">
                <a16:creationId xmlns:a16="http://schemas.microsoft.com/office/drawing/2014/main" id="{18F80038-6873-E177-1EE8-0FE11204BEB5}"/>
              </a:ext>
            </a:extLst>
          </p:cNvPr>
          <p:cNvPicPr>
            <a:picLocks noChangeAspect="1"/>
          </p:cNvPicPr>
          <p:nvPr/>
        </p:nvPicPr>
        <p:blipFill>
          <a:blip r:embed="rId3"/>
          <a:stretch>
            <a:fillRect/>
          </a:stretch>
        </p:blipFill>
        <p:spPr>
          <a:xfrm>
            <a:off x="1731261" y="1268863"/>
            <a:ext cx="6443478" cy="5400000"/>
          </a:xfrm>
          <a:prstGeom prst="rect">
            <a:avLst/>
          </a:prstGeom>
        </p:spPr>
      </p:pic>
    </p:spTree>
    <p:extLst>
      <p:ext uri="{BB962C8B-B14F-4D97-AF65-F5344CB8AC3E}">
        <p14:creationId xmlns:p14="http://schemas.microsoft.com/office/powerpoint/2010/main" val="3769376298"/>
      </p:ext>
    </p:extLst>
  </p:cSld>
  <p:clrMapOvr>
    <a:masterClrMapping/>
  </p:clrMapOvr>
  <p:transition advClick="0" advTm="3000">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51</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6" name="Grafik 5">
            <a:extLst>
              <a:ext uri="{FF2B5EF4-FFF2-40B4-BE49-F238E27FC236}">
                <a16:creationId xmlns:a16="http://schemas.microsoft.com/office/drawing/2014/main" id="{97AC6B76-A129-02DE-FCBB-28F5998A150E}"/>
              </a:ext>
            </a:extLst>
          </p:cNvPr>
          <p:cNvPicPr>
            <a:picLocks noChangeAspect="1"/>
          </p:cNvPicPr>
          <p:nvPr/>
        </p:nvPicPr>
        <p:blipFill>
          <a:blip r:embed="rId3"/>
          <a:stretch>
            <a:fillRect/>
          </a:stretch>
        </p:blipFill>
        <p:spPr>
          <a:xfrm>
            <a:off x="1645385" y="1242306"/>
            <a:ext cx="6615229" cy="5400000"/>
          </a:xfrm>
          <a:prstGeom prst="rect">
            <a:avLst/>
          </a:prstGeom>
        </p:spPr>
      </p:pic>
    </p:spTree>
    <p:extLst>
      <p:ext uri="{BB962C8B-B14F-4D97-AF65-F5344CB8AC3E}">
        <p14:creationId xmlns:p14="http://schemas.microsoft.com/office/powerpoint/2010/main" val="272717057"/>
      </p:ext>
    </p:extLst>
  </p:cSld>
  <p:clrMapOvr>
    <a:masterClrMapping/>
  </p:clrMapOvr>
  <p:transition advClick="0" advTm="3000">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52</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4" name="Grafik 3">
            <a:extLst>
              <a:ext uri="{FF2B5EF4-FFF2-40B4-BE49-F238E27FC236}">
                <a16:creationId xmlns:a16="http://schemas.microsoft.com/office/drawing/2014/main" id="{EA0521B4-1132-FE7D-842B-39B34103143E}"/>
              </a:ext>
            </a:extLst>
          </p:cNvPr>
          <p:cNvPicPr>
            <a:picLocks noChangeAspect="1"/>
          </p:cNvPicPr>
          <p:nvPr/>
        </p:nvPicPr>
        <p:blipFill>
          <a:blip r:embed="rId3"/>
          <a:stretch>
            <a:fillRect/>
          </a:stretch>
        </p:blipFill>
        <p:spPr>
          <a:xfrm>
            <a:off x="2053352" y="1269360"/>
            <a:ext cx="5799296" cy="5400000"/>
          </a:xfrm>
          <a:prstGeom prst="rect">
            <a:avLst/>
          </a:prstGeom>
        </p:spPr>
      </p:pic>
    </p:spTree>
    <p:extLst>
      <p:ext uri="{BB962C8B-B14F-4D97-AF65-F5344CB8AC3E}">
        <p14:creationId xmlns:p14="http://schemas.microsoft.com/office/powerpoint/2010/main" val="4237872643"/>
      </p:ext>
    </p:extLst>
  </p:cSld>
  <p:clrMapOvr>
    <a:masterClrMapping/>
  </p:clrMapOvr>
  <p:transition advClick="0" advTm="3000">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53</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4" name="Grafik 3">
            <a:extLst>
              <a:ext uri="{FF2B5EF4-FFF2-40B4-BE49-F238E27FC236}">
                <a16:creationId xmlns:a16="http://schemas.microsoft.com/office/drawing/2014/main" id="{37AED2C3-332C-06F5-CB15-B94EEFB27992}"/>
              </a:ext>
            </a:extLst>
          </p:cNvPr>
          <p:cNvPicPr>
            <a:picLocks noChangeAspect="1"/>
          </p:cNvPicPr>
          <p:nvPr/>
        </p:nvPicPr>
        <p:blipFill>
          <a:blip r:embed="rId3"/>
          <a:stretch>
            <a:fillRect/>
          </a:stretch>
        </p:blipFill>
        <p:spPr>
          <a:xfrm>
            <a:off x="1732460" y="1053296"/>
            <a:ext cx="6441080" cy="5040000"/>
          </a:xfrm>
          <a:prstGeom prst="rect">
            <a:avLst/>
          </a:prstGeom>
        </p:spPr>
      </p:pic>
    </p:spTree>
    <p:extLst>
      <p:ext uri="{BB962C8B-B14F-4D97-AF65-F5344CB8AC3E}">
        <p14:creationId xmlns:p14="http://schemas.microsoft.com/office/powerpoint/2010/main" val="1072984592"/>
      </p:ext>
    </p:extLst>
  </p:cSld>
  <p:clrMapOvr>
    <a:masterClrMapping/>
  </p:clrMapOvr>
  <p:transition advClick="0" advTm="3000">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54</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9" name="Grafik 8">
            <a:extLst>
              <a:ext uri="{FF2B5EF4-FFF2-40B4-BE49-F238E27FC236}">
                <a16:creationId xmlns:a16="http://schemas.microsoft.com/office/drawing/2014/main" id="{9DED5415-480F-73D9-B91A-822746AB41C8}"/>
              </a:ext>
            </a:extLst>
          </p:cNvPr>
          <p:cNvPicPr>
            <a:picLocks noChangeAspect="1"/>
          </p:cNvPicPr>
          <p:nvPr/>
        </p:nvPicPr>
        <p:blipFill>
          <a:blip r:embed="rId3"/>
          <a:stretch>
            <a:fillRect/>
          </a:stretch>
        </p:blipFill>
        <p:spPr>
          <a:xfrm>
            <a:off x="1732800" y="1360749"/>
            <a:ext cx="6440400" cy="2067289"/>
          </a:xfrm>
          <a:prstGeom prst="rect">
            <a:avLst/>
          </a:prstGeom>
        </p:spPr>
      </p:pic>
      <p:pic>
        <p:nvPicPr>
          <p:cNvPr id="13" name="Grafik 12">
            <a:extLst>
              <a:ext uri="{FF2B5EF4-FFF2-40B4-BE49-F238E27FC236}">
                <a16:creationId xmlns:a16="http://schemas.microsoft.com/office/drawing/2014/main" id="{89EFC419-48F0-33C6-9CAA-7BCCC3C71D6F}"/>
              </a:ext>
            </a:extLst>
          </p:cNvPr>
          <p:cNvPicPr>
            <a:picLocks noChangeAspect="1"/>
          </p:cNvPicPr>
          <p:nvPr/>
        </p:nvPicPr>
        <p:blipFill>
          <a:blip r:embed="rId4"/>
          <a:stretch>
            <a:fillRect/>
          </a:stretch>
        </p:blipFill>
        <p:spPr>
          <a:xfrm>
            <a:off x="1758786" y="3397827"/>
            <a:ext cx="6660000" cy="1615349"/>
          </a:xfrm>
          <a:prstGeom prst="rect">
            <a:avLst/>
          </a:prstGeom>
        </p:spPr>
      </p:pic>
    </p:spTree>
    <p:extLst>
      <p:ext uri="{BB962C8B-B14F-4D97-AF65-F5344CB8AC3E}">
        <p14:creationId xmlns:p14="http://schemas.microsoft.com/office/powerpoint/2010/main" val="818186810"/>
      </p:ext>
    </p:extLst>
  </p:cSld>
  <p:clrMapOvr>
    <a:masterClrMapping/>
  </p:clrMapOvr>
  <p:transition advClick="0" advTm="3000">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55</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3" name="Grafik 2">
            <a:extLst>
              <a:ext uri="{FF2B5EF4-FFF2-40B4-BE49-F238E27FC236}">
                <a16:creationId xmlns:a16="http://schemas.microsoft.com/office/drawing/2014/main" id="{43D2CF8E-8010-C3DC-7793-BA16C9D92A34}"/>
              </a:ext>
            </a:extLst>
          </p:cNvPr>
          <p:cNvPicPr>
            <a:picLocks noChangeAspect="1"/>
          </p:cNvPicPr>
          <p:nvPr/>
        </p:nvPicPr>
        <p:blipFill>
          <a:blip r:embed="rId3"/>
          <a:stretch>
            <a:fillRect/>
          </a:stretch>
        </p:blipFill>
        <p:spPr>
          <a:xfrm>
            <a:off x="1732800" y="2425897"/>
            <a:ext cx="6440400" cy="2003245"/>
          </a:xfrm>
          <a:prstGeom prst="rect">
            <a:avLst/>
          </a:prstGeom>
        </p:spPr>
      </p:pic>
    </p:spTree>
    <p:extLst>
      <p:ext uri="{BB962C8B-B14F-4D97-AF65-F5344CB8AC3E}">
        <p14:creationId xmlns:p14="http://schemas.microsoft.com/office/powerpoint/2010/main" val="1459880797"/>
      </p:ext>
    </p:extLst>
  </p:cSld>
  <p:clrMapOvr>
    <a:masterClrMapping/>
  </p:clrMapOvr>
  <p:transition advClick="0" advTm="3000">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56</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4" name="Grafik 3">
            <a:extLst>
              <a:ext uri="{FF2B5EF4-FFF2-40B4-BE49-F238E27FC236}">
                <a16:creationId xmlns:a16="http://schemas.microsoft.com/office/drawing/2014/main" id="{930AA5AC-26D2-5D40-6AC2-CA9FA4637DA1}"/>
              </a:ext>
            </a:extLst>
          </p:cNvPr>
          <p:cNvPicPr>
            <a:picLocks noChangeAspect="1"/>
          </p:cNvPicPr>
          <p:nvPr/>
        </p:nvPicPr>
        <p:blipFill>
          <a:blip r:embed="rId3"/>
          <a:stretch>
            <a:fillRect/>
          </a:stretch>
        </p:blipFill>
        <p:spPr>
          <a:xfrm>
            <a:off x="923404" y="918131"/>
            <a:ext cx="3600000" cy="2719048"/>
          </a:xfrm>
          <a:prstGeom prst="rect">
            <a:avLst/>
          </a:prstGeom>
        </p:spPr>
      </p:pic>
      <p:pic>
        <p:nvPicPr>
          <p:cNvPr id="6" name="Grafik 5">
            <a:extLst>
              <a:ext uri="{FF2B5EF4-FFF2-40B4-BE49-F238E27FC236}">
                <a16:creationId xmlns:a16="http://schemas.microsoft.com/office/drawing/2014/main" id="{53E813AF-BA4B-202C-AE88-BABAAC9016D3}"/>
              </a:ext>
            </a:extLst>
          </p:cNvPr>
          <p:cNvPicPr>
            <a:picLocks noChangeAspect="1"/>
          </p:cNvPicPr>
          <p:nvPr/>
        </p:nvPicPr>
        <p:blipFill>
          <a:blip r:embed="rId4"/>
          <a:stretch>
            <a:fillRect/>
          </a:stretch>
        </p:blipFill>
        <p:spPr>
          <a:xfrm>
            <a:off x="4956074" y="941782"/>
            <a:ext cx="3600000" cy="2662750"/>
          </a:xfrm>
          <a:prstGeom prst="rect">
            <a:avLst/>
          </a:prstGeom>
        </p:spPr>
      </p:pic>
      <p:pic>
        <p:nvPicPr>
          <p:cNvPr id="9" name="Grafik 8">
            <a:extLst>
              <a:ext uri="{FF2B5EF4-FFF2-40B4-BE49-F238E27FC236}">
                <a16:creationId xmlns:a16="http://schemas.microsoft.com/office/drawing/2014/main" id="{3D8B99F9-2488-F045-BB8B-D3D9A17DEF1F}"/>
              </a:ext>
            </a:extLst>
          </p:cNvPr>
          <p:cNvPicPr>
            <a:picLocks noChangeAspect="1"/>
          </p:cNvPicPr>
          <p:nvPr/>
        </p:nvPicPr>
        <p:blipFill>
          <a:blip r:embed="rId5"/>
          <a:stretch>
            <a:fillRect/>
          </a:stretch>
        </p:blipFill>
        <p:spPr>
          <a:xfrm>
            <a:off x="989927" y="3791431"/>
            <a:ext cx="3960000" cy="2745537"/>
          </a:xfrm>
          <a:prstGeom prst="rect">
            <a:avLst/>
          </a:prstGeom>
        </p:spPr>
      </p:pic>
      <p:pic>
        <p:nvPicPr>
          <p:cNvPr id="13" name="Grafik 12">
            <a:extLst>
              <a:ext uri="{FF2B5EF4-FFF2-40B4-BE49-F238E27FC236}">
                <a16:creationId xmlns:a16="http://schemas.microsoft.com/office/drawing/2014/main" id="{770D5E30-FB53-A932-B2F0-4476C5C6E535}"/>
              </a:ext>
            </a:extLst>
          </p:cNvPr>
          <p:cNvPicPr>
            <a:picLocks noChangeAspect="1"/>
          </p:cNvPicPr>
          <p:nvPr/>
        </p:nvPicPr>
        <p:blipFill>
          <a:blip r:embed="rId6"/>
          <a:stretch>
            <a:fillRect/>
          </a:stretch>
        </p:blipFill>
        <p:spPr>
          <a:xfrm>
            <a:off x="4956074" y="3791431"/>
            <a:ext cx="3600000" cy="2832462"/>
          </a:xfrm>
          <a:prstGeom prst="rect">
            <a:avLst/>
          </a:prstGeom>
        </p:spPr>
      </p:pic>
    </p:spTree>
    <p:extLst>
      <p:ext uri="{BB962C8B-B14F-4D97-AF65-F5344CB8AC3E}">
        <p14:creationId xmlns:p14="http://schemas.microsoft.com/office/powerpoint/2010/main" val="1593146308"/>
      </p:ext>
    </p:extLst>
  </p:cSld>
  <p:clrMapOvr>
    <a:masterClrMapping/>
  </p:clrMapOvr>
  <p:transition advClick="0" advTm="3000">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57</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2" name="Grafik 1">
            <a:extLst>
              <a:ext uri="{FF2B5EF4-FFF2-40B4-BE49-F238E27FC236}">
                <a16:creationId xmlns:a16="http://schemas.microsoft.com/office/drawing/2014/main" id="{04E42118-FF52-8BB9-8FFB-DDAF955D5AF9}"/>
              </a:ext>
            </a:extLst>
          </p:cNvPr>
          <p:cNvPicPr>
            <a:picLocks noChangeAspect="1"/>
          </p:cNvPicPr>
          <p:nvPr/>
        </p:nvPicPr>
        <p:blipFill>
          <a:blip r:embed="rId3"/>
          <a:stretch>
            <a:fillRect/>
          </a:stretch>
        </p:blipFill>
        <p:spPr>
          <a:xfrm>
            <a:off x="1250768" y="909004"/>
            <a:ext cx="3111865" cy="5400000"/>
          </a:xfrm>
          <a:prstGeom prst="rect">
            <a:avLst/>
          </a:prstGeom>
        </p:spPr>
      </p:pic>
      <p:pic>
        <p:nvPicPr>
          <p:cNvPr id="5" name="Grafik 4">
            <a:extLst>
              <a:ext uri="{FF2B5EF4-FFF2-40B4-BE49-F238E27FC236}">
                <a16:creationId xmlns:a16="http://schemas.microsoft.com/office/drawing/2014/main" id="{AB77450C-502C-D0C1-93F3-CF4C449ADEA9}"/>
              </a:ext>
            </a:extLst>
          </p:cNvPr>
          <p:cNvPicPr>
            <a:picLocks noChangeAspect="1"/>
          </p:cNvPicPr>
          <p:nvPr/>
        </p:nvPicPr>
        <p:blipFill>
          <a:blip r:embed="rId4"/>
          <a:stretch>
            <a:fillRect/>
          </a:stretch>
        </p:blipFill>
        <p:spPr>
          <a:xfrm>
            <a:off x="4880400" y="980728"/>
            <a:ext cx="4124176" cy="5400000"/>
          </a:xfrm>
          <a:prstGeom prst="rect">
            <a:avLst/>
          </a:prstGeom>
        </p:spPr>
      </p:pic>
    </p:spTree>
    <p:extLst>
      <p:ext uri="{BB962C8B-B14F-4D97-AF65-F5344CB8AC3E}">
        <p14:creationId xmlns:p14="http://schemas.microsoft.com/office/powerpoint/2010/main" val="2409051349"/>
      </p:ext>
    </p:extLst>
  </p:cSld>
  <p:clrMapOvr>
    <a:masterClrMapping/>
  </p:clrMapOvr>
  <p:transition advClick="0" advTm="3000">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58</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sp>
        <p:nvSpPr>
          <p:cNvPr id="5" name="Textfeld 4">
            <a:extLst>
              <a:ext uri="{FF2B5EF4-FFF2-40B4-BE49-F238E27FC236}">
                <a16:creationId xmlns:a16="http://schemas.microsoft.com/office/drawing/2014/main" id="{984A49B4-82C9-13C7-0417-AF25C70D80EA}"/>
              </a:ext>
            </a:extLst>
          </p:cNvPr>
          <p:cNvSpPr txBox="1"/>
          <p:nvPr/>
        </p:nvSpPr>
        <p:spPr>
          <a:xfrm>
            <a:off x="219067" y="1233541"/>
            <a:ext cx="7629201" cy="338554"/>
          </a:xfrm>
          <a:prstGeom prst="rect">
            <a:avLst/>
          </a:prstGeom>
          <a:noFill/>
        </p:spPr>
        <p:txBody>
          <a:bodyPr wrap="square" rtlCol="0">
            <a:spAutoFit/>
          </a:bodyPr>
          <a:lstStyle/>
          <a:p>
            <a:r>
              <a:rPr lang="de-DE" sz="1600" dirty="0"/>
              <a:t>Ansichten</a:t>
            </a:r>
          </a:p>
        </p:txBody>
      </p:sp>
      <p:pic>
        <p:nvPicPr>
          <p:cNvPr id="3" name="Grafik 2">
            <a:extLst>
              <a:ext uri="{FF2B5EF4-FFF2-40B4-BE49-F238E27FC236}">
                <a16:creationId xmlns:a16="http://schemas.microsoft.com/office/drawing/2014/main" id="{89CDA48C-D282-E4B0-D66D-1AFF932C44A5}"/>
              </a:ext>
            </a:extLst>
          </p:cNvPr>
          <p:cNvPicPr>
            <a:picLocks noChangeAspect="1"/>
          </p:cNvPicPr>
          <p:nvPr/>
        </p:nvPicPr>
        <p:blipFill>
          <a:blip r:embed="rId3"/>
          <a:stretch>
            <a:fillRect/>
          </a:stretch>
        </p:blipFill>
        <p:spPr>
          <a:xfrm>
            <a:off x="200472" y="2155529"/>
            <a:ext cx="6660000" cy="1483306"/>
          </a:xfrm>
          <a:prstGeom prst="rect">
            <a:avLst/>
          </a:prstGeom>
        </p:spPr>
      </p:pic>
      <p:pic>
        <p:nvPicPr>
          <p:cNvPr id="8" name="Grafik 7">
            <a:extLst>
              <a:ext uri="{FF2B5EF4-FFF2-40B4-BE49-F238E27FC236}">
                <a16:creationId xmlns:a16="http://schemas.microsoft.com/office/drawing/2014/main" id="{B2947B5A-E04F-1CA5-1564-B1DF613C1085}"/>
              </a:ext>
            </a:extLst>
          </p:cNvPr>
          <p:cNvPicPr>
            <a:picLocks noChangeAspect="1"/>
          </p:cNvPicPr>
          <p:nvPr/>
        </p:nvPicPr>
        <p:blipFill>
          <a:blip r:embed="rId4"/>
          <a:stretch>
            <a:fillRect/>
          </a:stretch>
        </p:blipFill>
        <p:spPr>
          <a:xfrm>
            <a:off x="6998064" y="1931931"/>
            <a:ext cx="2721242" cy="1483200"/>
          </a:xfrm>
          <a:prstGeom prst="rect">
            <a:avLst/>
          </a:prstGeom>
        </p:spPr>
      </p:pic>
      <p:pic>
        <p:nvPicPr>
          <p:cNvPr id="11" name="Grafik 10">
            <a:extLst>
              <a:ext uri="{FF2B5EF4-FFF2-40B4-BE49-F238E27FC236}">
                <a16:creationId xmlns:a16="http://schemas.microsoft.com/office/drawing/2014/main" id="{10FB436A-79FE-975B-257F-EF9FC092A379}"/>
              </a:ext>
            </a:extLst>
          </p:cNvPr>
          <p:cNvPicPr>
            <a:picLocks noChangeAspect="1"/>
          </p:cNvPicPr>
          <p:nvPr/>
        </p:nvPicPr>
        <p:blipFill>
          <a:blip r:embed="rId5"/>
          <a:stretch>
            <a:fillRect/>
          </a:stretch>
        </p:blipFill>
        <p:spPr>
          <a:xfrm>
            <a:off x="219067" y="4222269"/>
            <a:ext cx="6660000" cy="1768976"/>
          </a:xfrm>
          <a:prstGeom prst="rect">
            <a:avLst/>
          </a:prstGeom>
        </p:spPr>
      </p:pic>
      <p:pic>
        <p:nvPicPr>
          <p:cNvPr id="15" name="Grafik 14">
            <a:extLst>
              <a:ext uri="{FF2B5EF4-FFF2-40B4-BE49-F238E27FC236}">
                <a16:creationId xmlns:a16="http://schemas.microsoft.com/office/drawing/2014/main" id="{EC6D8800-419E-4804-56E7-2BEA8092F823}"/>
              </a:ext>
            </a:extLst>
          </p:cNvPr>
          <p:cNvPicPr>
            <a:picLocks noChangeAspect="1"/>
          </p:cNvPicPr>
          <p:nvPr/>
        </p:nvPicPr>
        <p:blipFill>
          <a:blip r:embed="rId6"/>
          <a:stretch>
            <a:fillRect/>
          </a:stretch>
        </p:blipFill>
        <p:spPr>
          <a:xfrm>
            <a:off x="6998064" y="4419959"/>
            <a:ext cx="2566672" cy="1483200"/>
          </a:xfrm>
          <a:prstGeom prst="rect">
            <a:avLst/>
          </a:prstGeom>
        </p:spPr>
      </p:pic>
    </p:spTree>
    <p:extLst>
      <p:ext uri="{BB962C8B-B14F-4D97-AF65-F5344CB8AC3E}">
        <p14:creationId xmlns:p14="http://schemas.microsoft.com/office/powerpoint/2010/main" val="544231030"/>
      </p:ext>
    </p:extLst>
  </p:cSld>
  <p:clrMapOvr>
    <a:masterClrMapping/>
  </p:clrMapOvr>
  <p:transition advClick="0" advTm="3000">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59</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sp>
        <p:nvSpPr>
          <p:cNvPr id="5" name="Textfeld 4">
            <a:extLst>
              <a:ext uri="{FF2B5EF4-FFF2-40B4-BE49-F238E27FC236}">
                <a16:creationId xmlns:a16="http://schemas.microsoft.com/office/drawing/2014/main" id="{984A49B4-82C9-13C7-0417-AF25C70D80EA}"/>
              </a:ext>
            </a:extLst>
          </p:cNvPr>
          <p:cNvSpPr txBox="1"/>
          <p:nvPr/>
        </p:nvSpPr>
        <p:spPr>
          <a:xfrm>
            <a:off x="219638" y="1340768"/>
            <a:ext cx="7629201" cy="338554"/>
          </a:xfrm>
          <a:prstGeom prst="rect">
            <a:avLst/>
          </a:prstGeom>
          <a:noFill/>
        </p:spPr>
        <p:txBody>
          <a:bodyPr wrap="square" rtlCol="0">
            <a:spAutoFit/>
          </a:bodyPr>
          <a:lstStyle/>
          <a:p>
            <a:r>
              <a:rPr lang="de-DE" sz="1600" dirty="0"/>
              <a:t>Schematische Schnitte</a:t>
            </a:r>
          </a:p>
        </p:txBody>
      </p:sp>
      <p:pic>
        <p:nvPicPr>
          <p:cNvPr id="3" name="Grafik 2">
            <a:extLst>
              <a:ext uri="{FF2B5EF4-FFF2-40B4-BE49-F238E27FC236}">
                <a16:creationId xmlns:a16="http://schemas.microsoft.com/office/drawing/2014/main" id="{71EC5F33-AC9E-38BD-DBBF-66E7E8E9F5A4}"/>
              </a:ext>
            </a:extLst>
          </p:cNvPr>
          <p:cNvPicPr>
            <a:picLocks noChangeAspect="1"/>
          </p:cNvPicPr>
          <p:nvPr/>
        </p:nvPicPr>
        <p:blipFill>
          <a:blip r:embed="rId3"/>
          <a:stretch>
            <a:fillRect/>
          </a:stretch>
        </p:blipFill>
        <p:spPr>
          <a:xfrm>
            <a:off x="169037" y="1736736"/>
            <a:ext cx="9360000" cy="1941115"/>
          </a:xfrm>
          <a:prstGeom prst="rect">
            <a:avLst/>
          </a:prstGeom>
        </p:spPr>
      </p:pic>
      <p:pic>
        <p:nvPicPr>
          <p:cNvPr id="6" name="Grafik 5">
            <a:extLst>
              <a:ext uri="{FF2B5EF4-FFF2-40B4-BE49-F238E27FC236}">
                <a16:creationId xmlns:a16="http://schemas.microsoft.com/office/drawing/2014/main" id="{A7840202-A4A3-BCB8-8509-91928AE433E7}"/>
              </a:ext>
            </a:extLst>
          </p:cNvPr>
          <p:cNvPicPr>
            <a:picLocks noChangeAspect="1"/>
          </p:cNvPicPr>
          <p:nvPr/>
        </p:nvPicPr>
        <p:blipFill>
          <a:blip r:embed="rId4"/>
          <a:stretch>
            <a:fillRect/>
          </a:stretch>
        </p:blipFill>
        <p:spPr>
          <a:xfrm>
            <a:off x="0" y="4344938"/>
            <a:ext cx="9906000" cy="1447665"/>
          </a:xfrm>
          <a:prstGeom prst="rect">
            <a:avLst/>
          </a:prstGeom>
        </p:spPr>
      </p:pic>
    </p:spTree>
    <p:extLst>
      <p:ext uri="{BB962C8B-B14F-4D97-AF65-F5344CB8AC3E}">
        <p14:creationId xmlns:p14="http://schemas.microsoft.com/office/powerpoint/2010/main" val="1791572288"/>
      </p:ext>
    </p:extLst>
  </p:cSld>
  <p:clrMapOvr>
    <a:masterClrMapping/>
  </p:clrMapOvr>
  <p:transition advClick="0" advTm="30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6</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3" name="Grafik 2">
            <a:extLst>
              <a:ext uri="{FF2B5EF4-FFF2-40B4-BE49-F238E27FC236}">
                <a16:creationId xmlns:a16="http://schemas.microsoft.com/office/drawing/2014/main" id="{34E41A2E-7812-506C-49CB-5493E1E04A6D}"/>
              </a:ext>
            </a:extLst>
          </p:cNvPr>
          <p:cNvPicPr>
            <a:picLocks noChangeAspect="1"/>
          </p:cNvPicPr>
          <p:nvPr/>
        </p:nvPicPr>
        <p:blipFill>
          <a:blip r:embed="rId3"/>
          <a:stretch>
            <a:fillRect/>
          </a:stretch>
        </p:blipFill>
        <p:spPr>
          <a:xfrm>
            <a:off x="2139806" y="1269360"/>
            <a:ext cx="4857259" cy="5400000"/>
          </a:xfrm>
          <a:prstGeom prst="rect">
            <a:avLst/>
          </a:prstGeom>
        </p:spPr>
      </p:pic>
      <p:sp>
        <p:nvSpPr>
          <p:cNvPr id="9" name="Textfeld 8">
            <a:extLst>
              <a:ext uri="{FF2B5EF4-FFF2-40B4-BE49-F238E27FC236}">
                <a16:creationId xmlns:a16="http://schemas.microsoft.com/office/drawing/2014/main" id="{D8836407-0EA3-A004-B589-52D29DD0EC61}"/>
              </a:ext>
            </a:extLst>
          </p:cNvPr>
          <p:cNvSpPr txBox="1"/>
          <p:nvPr/>
        </p:nvSpPr>
        <p:spPr>
          <a:xfrm>
            <a:off x="2148335" y="908720"/>
            <a:ext cx="7629201" cy="338554"/>
          </a:xfrm>
          <a:prstGeom prst="rect">
            <a:avLst/>
          </a:prstGeom>
          <a:noFill/>
        </p:spPr>
        <p:txBody>
          <a:bodyPr wrap="square" rtlCol="0">
            <a:spAutoFit/>
          </a:bodyPr>
          <a:lstStyle/>
          <a:p>
            <a:r>
              <a:rPr lang="de-DE" sz="1600" dirty="0"/>
              <a:t>Grundriss Erdgeschoss mit Freiflächengestaltung</a:t>
            </a:r>
          </a:p>
        </p:txBody>
      </p:sp>
      <p:pic>
        <p:nvPicPr>
          <p:cNvPr id="13" name="Grafik 12">
            <a:extLst>
              <a:ext uri="{FF2B5EF4-FFF2-40B4-BE49-F238E27FC236}">
                <a16:creationId xmlns:a16="http://schemas.microsoft.com/office/drawing/2014/main" id="{B7F74FE5-23DC-99BA-9A66-1424D7217675}"/>
              </a:ext>
            </a:extLst>
          </p:cNvPr>
          <p:cNvPicPr>
            <a:picLocks noChangeAspect="1"/>
          </p:cNvPicPr>
          <p:nvPr/>
        </p:nvPicPr>
        <p:blipFill>
          <a:blip r:embed="rId4"/>
          <a:stretch>
            <a:fillRect/>
          </a:stretch>
        </p:blipFill>
        <p:spPr>
          <a:xfrm>
            <a:off x="2058739" y="1272715"/>
            <a:ext cx="2606229" cy="5396645"/>
          </a:xfrm>
          <a:prstGeom prst="rect">
            <a:avLst/>
          </a:prstGeom>
        </p:spPr>
      </p:pic>
    </p:spTree>
    <p:extLst>
      <p:ext uri="{BB962C8B-B14F-4D97-AF65-F5344CB8AC3E}">
        <p14:creationId xmlns:p14="http://schemas.microsoft.com/office/powerpoint/2010/main" val="1203096438"/>
      </p:ext>
    </p:extLst>
  </p:cSld>
  <p:clrMapOvr>
    <a:masterClrMapping/>
  </p:clrMapOvr>
  <p:transition advClick="0"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60</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5</a:t>
            </a:r>
          </a:p>
        </p:txBody>
      </p:sp>
      <p:pic>
        <p:nvPicPr>
          <p:cNvPr id="3" name="Grafik 2">
            <a:extLst>
              <a:ext uri="{FF2B5EF4-FFF2-40B4-BE49-F238E27FC236}">
                <a16:creationId xmlns:a16="http://schemas.microsoft.com/office/drawing/2014/main" id="{A5513C24-3DC8-C429-18F9-CF0755EA4B4C}"/>
              </a:ext>
            </a:extLst>
          </p:cNvPr>
          <p:cNvPicPr>
            <a:picLocks noChangeAspect="1"/>
          </p:cNvPicPr>
          <p:nvPr/>
        </p:nvPicPr>
        <p:blipFill>
          <a:blip r:embed="rId3"/>
          <a:stretch>
            <a:fillRect/>
          </a:stretch>
        </p:blipFill>
        <p:spPr>
          <a:xfrm>
            <a:off x="2927987" y="485772"/>
            <a:ext cx="4050026" cy="6183588"/>
          </a:xfrm>
          <a:prstGeom prst="rect">
            <a:avLst/>
          </a:prstGeom>
        </p:spPr>
      </p:pic>
    </p:spTree>
    <p:extLst>
      <p:ext uri="{BB962C8B-B14F-4D97-AF65-F5344CB8AC3E}">
        <p14:creationId xmlns:p14="http://schemas.microsoft.com/office/powerpoint/2010/main" val="3506766422"/>
      </p:ext>
    </p:extLst>
  </p:cSld>
  <p:clrMapOvr>
    <a:masterClrMapping/>
  </p:clrMapOvr>
  <p:transition advClick="0" advTm="30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7</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4" name="Grafik 3">
            <a:extLst>
              <a:ext uri="{FF2B5EF4-FFF2-40B4-BE49-F238E27FC236}">
                <a16:creationId xmlns:a16="http://schemas.microsoft.com/office/drawing/2014/main" id="{8FA162DD-9271-8B70-246A-2E4B4381F539}"/>
              </a:ext>
            </a:extLst>
          </p:cNvPr>
          <p:cNvPicPr>
            <a:picLocks noChangeAspect="1"/>
          </p:cNvPicPr>
          <p:nvPr/>
        </p:nvPicPr>
        <p:blipFill>
          <a:blip r:embed="rId3"/>
          <a:stretch>
            <a:fillRect/>
          </a:stretch>
        </p:blipFill>
        <p:spPr>
          <a:xfrm>
            <a:off x="1126340" y="1269360"/>
            <a:ext cx="7653319" cy="5400000"/>
          </a:xfrm>
          <a:prstGeom prst="rect">
            <a:avLst/>
          </a:prstGeom>
        </p:spPr>
      </p:pic>
    </p:spTree>
    <p:extLst>
      <p:ext uri="{BB962C8B-B14F-4D97-AF65-F5344CB8AC3E}">
        <p14:creationId xmlns:p14="http://schemas.microsoft.com/office/powerpoint/2010/main" val="3388087574"/>
      </p:ext>
    </p:extLst>
  </p:cSld>
  <p:clrMapOvr>
    <a:masterClrMapping/>
  </p:clrMapOvr>
  <p:transition advClick="0" advTm="30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8</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3" name="Grafik 2">
            <a:extLst>
              <a:ext uri="{FF2B5EF4-FFF2-40B4-BE49-F238E27FC236}">
                <a16:creationId xmlns:a16="http://schemas.microsoft.com/office/drawing/2014/main" id="{8EC56FD9-B75E-7702-7E0C-3EEFDCD2C67F}"/>
              </a:ext>
            </a:extLst>
          </p:cNvPr>
          <p:cNvPicPr>
            <a:picLocks noChangeAspect="1"/>
          </p:cNvPicPr>
          <p:nvPr/>
        </p:nvPicPr>
        <p:blipFill>
          <a:blip r:embed="rId3"/>
          <a:stretch>
            <a:fillRect/>
          </a:stretch>
        </p:blipFill>
        <p:spPr>
          <a:xfrm>
            <a:off x="1117805" y="1254693"/>
            <a:ext cx="7670390" cy="5400000"/>
          </a:xfrm>
          <a:prstGeom prst="rect">
            <a:avLst/>
          </a:prstGeom>
        </p:spPr>
      </p:pic>
    </p:spTree>
    <p:extLst>
      <p:ext uri="{BB962C8B-B14F-4D97-AF65-F5344CB8AC3E}">
        <p14:creationId xmlns:p14="http://schemas.microsoft.com/office/powerpoint/2010/main" val="2818118087"/>
      </p:ext>
    </p:extLst>
  </p:cSld>
  <p:clrMapOvr>
    <a:masterClrMapping/>
  </p:clrMapOvr>
  <p:transition advClick="0" advTm="30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umsplatzhalter 9"/>
          <p:cNvSpPr>
            <a:spLocks noGrp="1"/>
          </p:cNvSpPr>
          <p:nvPr>
            <p:ph type="dt" sz="half" idx="2"/>
          </p:nvPr>
        </p:nvSpPr>
        <p:spPr>
          <a:xfrm>
            <a:off x="200472" y="6741368"/>
            <a:ext cx="2606229" cy="124123"/>
          </a:xfrm>
        </p:spPr>
        <p:txBody>
          <a:bodyPr/>
          <a:lstStyle/>
          <a:p>
            <a:r>
              <a:rPr lang="de-DE" dirty="0"/>
              <a:t>16.03.2023</a:t>
            </a:r>
          </a:p>
        </p:txBody>
      </p:sp>
      <p:sp>
        <p:nvSpPr>
          <p:cNvPr id="7" name="Fußzeilenplatzhalter 6"/>
          <p:cNvSpPr>
            <a:spLocks noGrp="1"/>
          </p:cNvSpPr>
          <p:nvPr>
            <p:ph type="ftr" sz="quarter" idx="3"/>
          </p:nvPr>
        </p:nvSpPr>
        <p:spPr>
          <a:xfrm>
            <a:off x="3384551" y="6741368"/>
            <a:ext cx="3136900" cy="124123"/>
          </a:xfrm>
        </p:spPr>
        <p:txBody>
          <a:bodyPr/>
          <a:lstStyle/>
          <a:p>
            <a:r>
              <a:rPr lang="de-DE" dirty="0"/>
              <a:t>Gerthner-Thieltges GmbH &amp; Co. KG</a:t>
            </a:r>
          </a:p>
        </p:txBody>
      </p:sp>
      <p:sp>
        <p:nvSpPr>
          <p:cNvPr id="14" name="Foliennummernplatzhalter 13"/>
          <p:cNvSpPr>
            <a:spLocks noGrp="1"/>
          </p:cNvSpPr>
          <p:nvPr>
            <p:ph type="sldNum" sz="quarter" idx="4"/>
          </p:nvPr>
        </p:nvSpPr>
        <p:spPr>
          <a:xfrm>
            <a:off x="7099301" y="6741368"/>
            <a:ext cx="2311400" cy="124123"/>
          </a:xfrm>
        </p:spPr>
        <p:txBody>
          <a:bodyPr/>
          <a:lstStyle/>
          <a:p>
            <a:fld id="{2CCA8570-2325-44A8-A4EC-8FC4E88920AD}" type="slidenum">
              <a:rPr lang="de-DE" smtClean="0"/>
              <a:pPr/>
              <a:t>9</a:t>
            </a:fld>
            <a:endParaRPr lang="de-DE" dirty="0"/>
          </a:p>
        </p:txBody>
      </p:sp>
      <p:sp>
        <p:nvSpPr>
          <p:cNvPr id="12" name="Rechteck 11"/>
          <p:cNvSpPr/>
          <p:nvPr/>
        </p:nvSpPr>
        <p:spPr>
          <a:xfrm>
            <a:off x="4539488" y="188640"/>
            <a:ext cx="4806000" cy="28800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5787" tIns="47894" rIns="95787" bIns="47894" rtlCol="0" anchor="ctr"/>
          <a:lstStyle/>
          <a:p>
            <a:pPr algn="r"/>
            <a:r>
              <a:rPr lang="de-DE" sz="1600" dirty="0">
                <a:solidFill>
                  <a:schemeClr val="bg1"/>
                </a:solidFill>
                <a:latin typeface="HelveticaNeue LT 45 Lt" pitchFamily="34" charset="0"/>
              </a:rPr>
              <a:t>Entwurfskonzept Nr. 1</a:t>
            </a:r>
          </a:p>
        </p:txBody>
      </p:sp>
      <p:pic>
        <p:nvPicPr>
          <p:cNvPr id="4" name="Grafik 3">
            <a:extLst>
              <a:ext uri="{FF2B5EF4-FFF2-40B4-BE49-F238E27FC236}">
                <a16:creationId xmlns:a16="http://schemas.microsoft.com/office/drawing/2014/main" id="{3765CBB6-005B-4274-19E7-3804E2C0D38C}"/>
              </a:ext>
            </a:extLst>
          </p:cNvPr>
          <p:cNvPicPr>
            <a:picLocks noChangeAspect="1"/>
          </p:cNvPicPr>
          <p:nvPr/>
        </p:nvPicPr>
        <p:blipFill>
          <a:blip r:embed="rId3"/>
          <a:stretch>
            <a:fillRect/>
          </a:stretch>
        </p:blipFill>
        <p:spPr>
          <a:xfrm>
            <a:off x="1134388" y="1269360"/>
            <a:ext cx="7637224" cy="5400000"/>
          </a:xfrm>
          <a:prstGeom prst="rect">
            <a:avLst/>
          </a:prstGeom>
        </p:spPr>
      </p:pic>
    </p:spTree>
    <p:extLst>
      <p:ext uri="{BB962C8B-B14F-4D97-AF65-F5344CB8AC3E}">
        <p14:creationId xmlns:p14="http://schemas.microsoft.com/office/powerpoint/2010/main" val="4176545723"/>
      </p:ext>
    </p:extLst>
  </p:cSld>
  <p:clrMapOvr>
    <a:masterClrMapping/>
  </p:clrMapOvr>
  <p:transition advClick="0" advTm="3000">
    <p:fade/>
  </p:transition>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6">
              <a:lumMod val="7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0FA38159A769ED4C89CBB417958D17AC" ma:contentTypeVersion="5" ma:contentTypeDescription="Ein neues Dokument erstellen." ma:contentTypeScope="" ma:versionID="cceafc4508ce9734326bb1b4c40781cb">
  <xsd:schema xmlns:xsd="http://www.w3.org/2001/XMLSchema" xmlns:xs="http://www.w3.org/2001/XMLSchema" xmlns:p="http://schemas.microsoft.com/office/2006/metadata/properties" xmlns:ns3="53621baf-3c8e-4f38-b12f-ee687b8e9acc" xmlns:ns4="54e377f8-6b2b-45a7-ac56-b18df9db13b2" targetNamespace="http://schemas.microsoft.com/office/2006/metadata/properties" ma:root="true" ma:fieldsID="38743247651c924de5db054133a8c55f" ns3:_="" ns4:_="">
    <xsd:import namespace="53621baf-3c8e-4f38-b12f-ee687b8e9acc"/>
    <xsd:import namespace="54e377f8-6b2b-45a7-ac56-b18df9db13b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621baf-3c8e-4f38-b12f-ee687b8e9a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e377f8-6b2b-45a7-ac56-b18df9db13b2"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SharingHintHash" ma:index="12"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DC88F03-C3C6-40D9-9BC5-4EE8841C9A75}">
  <ds:schemaRefs>
    <ds:schemaRef ds:uri="http://schemas.microsoft.com/sharepoint/v3/contenttype/forms"/>
  </ds:schemaRefs>
</ds:datastoreItem>
</file>

<file path=customXml/itemProps2.xml><?xml version="1.0" encoding="utf-8"?>
<ds:datastoreItem xmlns:ds="http://schemas.openxmlformats.org/officeDocument/2006/customXml" ds:itemID="{840EDBE0-93D6-4B81-876D-E795ED29DE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621baf-3c8e-4f38-b12f-ee687b8e9acc"/>
    <ds:schemaRef ds:uri="54e377f8-6b2b-45a7-ac56-b18df9db13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9ECD95-7A78-4F5E-9F2B-955D7A2413BD}">
  <ds:schemaRefs>
    <ds:schemaRef ds:uri="http://schemas.microsoft.com/office/2006/documentManagement/types"/>
    <ds:schemaRef ds:uri="http://schemas.microsoft.com/office/infopath/2007/PartnerControls"/>
    <ds:schemaRef ds:uri="54e377f8-6b2b-45a7-ac56-b18df9db13b2"/>
    <ds:schemaRef ds:uri="http://purl.org/dc/elements/1.1/"/>
    <ds:schemaRef ds:uri="http://schemas.microsoft.com/office/2006/metadata/properties"/>
    <ds:schemaRef ds:uri="http://purl.org/dc/terms/"/>
    <ds:schemaRef ds:uri="http://schemas.openxmlformats.org/package/2006/metadata/core-properties"/>
    <ds:schemaRef ds:uri="53621baf-3c8e-4f38-b12f-ee687b8e9ac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4441</Words>
  <Application>Microsoft Office PowerPoint</Application>
  <PresentationFormat>A4-Papier (210 x 297 mm)</PresentationFormat>
  <Paragraphs>1043</Paragraphs>
  <Slides>60</Slides>
  <Notes>60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60</vt:i4>
      </vt:variant>
    </vt:vector>
  </HeadingPairs>
  <TitlesOfParts>
    <vt:vector size="65" baseType="lpstr">
      <vt:lpstr>Arial</vt:lpstr>
      <vt:lpstr>Calibri</vt:lpstr>
      <vt:lpstr>Colonna MT</vt:lpstr>
      <vt:lpstr>HelveticaNeue LT 45 Lt</vt:lpstr>
      <vt:lpstr>Larissa-Design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Andrea Kutter</dc:creator>
  <cp:lastModifiedBy>Sarah Hermann</cp:lastModifiedBy>
  <cp:revision>1645</cp:revision>
  <cp:lastPrinted>2015-08-26T16:12:17Z</cp:lastPrinted>
  <dcterms:created xsi:type="dcterms:W3CDTF">2010-06-24T10:41:54Z</dcterms:created>
  <dcterms:modified xsi:type="dcterms:W3CDTF">2023-03-16T08:45:50Z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0x0101000FA38159A769ED4C89CBB417958D17AC</vt:lpwstr>
  </property>
</Properties>
</file>