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122" d="100"/>
          <a:sy n="122" d="100"/>
        </p:scale>
        <p:origin x="108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8AEFF1-6B85-9472-D509-18D97D32FF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8705BD8-886E-BB5D-B5F5-5E765D4873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4C7C272-1922-D35B-6242-9DD35261E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E1CA8-4738-466D-B0B0-FB859B002B85}" type="datetimeFigureOut">
              <a:rPr lang="de-DE" smtClean="0"/>
              <a:t>06.03.2023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06A8519-C163-62DD-EAE4-B291C3073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577F267-F0C4-BC0A-2C66-7C3548390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7AB78-DBC5-4A81-82E0-5BC24C2B15A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8167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542961-43C1-DE46-A9A9-143D07C30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7A05BE7-DE44-F7B8-9B85-F150C570CA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F31AD21-5342-14A4-A513-26855E0D3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E1CA8-4738-466D-B0B0-FB859B002B85}" type="datetimeFigureOut">
              <a:rPr lang="de-DE" smtClean="0"/>
              <a:t>06.03.2023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D47B41A-B996-917A-4276-029C05B2D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60DDA86-B568-68E8-E041-7BDBB0E1B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7AB78-DBC5-4A81-82E0-5BC24C2B15A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4237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F8C3FF48-1CFC-25BE-80ED-75E46BD445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CD523E0-4046-9778-DE3A-30F5839B9F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0982EFD-D990-00C4-4934-AA257359AF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E1CA8-4738-466D-B0B0-FB859B002B85}" type="datetimeFigureOut">
              <a:rPr lang="de-DE" smtClean="0"/>
              <a:t>06.03.2023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0C723CE-A2CB-A60A-DC06-8D85A2F11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CD9FDDE-9C4D-657C-6D0E-DB5AB70EFC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7AB78-DBC5-4A81-82E0-5BC24C2B15A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7478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5A11CB-F99D-FBB7-B6E1-01914B337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7F2C8EE-966A-3493-87B3-39A0F13A8B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0D10759-D462-198F-6A61-FD36ED841F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E1CA8-4738-466D-B0B0-FB859B002B85}" type="datetimeFigureOut">
              <a:rPr lang="de-DE" smtClean="0"/>
              <a:t>06.03.2023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2184986-AD38-07B7-2308-471A292B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7D96886-DA6A-3FC6-4568-DE595E912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7AB78-DBC5-4A81-82E0-5BC24C2B15A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8008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CEF344-D230-ACBD-0389-E20F42EEC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E8E3765-C205-270D-67F9-AFAAB1FCB9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7C6F0FB-A254-0A80-ED01-5C9CAB0784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E1CA8-4738-466D-B0B0-FB859B002B85}" type="datetimeFigureOut">
              <a:rPr lang="de-DE" smtClean="0"/>
              <a:t>06.03.2023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B4A3CFD-B12A-4F15-304E-56A55286D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E35D082-88BA-B623-1AD9-489B4CC69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7AB78-DBC5-4A81-82E0-5BC24C2B15A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2810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1C6871-6335-1198-BEC5-E57FC0FA2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396A12F-2A9F-E687-5A9B-25F846E34B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EC63887-B9B7-D0A9-CD77-FCB0BD2065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C08D2DC-9EBF-50AF-1E96-2516A3BCB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E1CA8-4738-466D-B0B0-FB859B002B85}" type="datetimeFigureOut">
              <a:rPr lang="de-DE" smtClean="0"/>
              <a:t>06.03.2023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3E61132-B035-48CA-395A-8F09EBDDD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7F7701B-863A-6441-6071-3AE224775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7AB78-DBC5-4A81-82E0-5BC24C2B15A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8486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D168BCD-09CA-1F41-A56A-F2414F5F9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F7B9A5F-2864-B0A6-2F4A-A55DDD79A6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CB76447-41E6-98F2-8B4C-7D99EE499C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55E8583-D75A-1734-A88F-0AC0B3A5CD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AF8C3389-88F2-5B4E-62D0-9EAA7AEA71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66BC336-985A-B599-7F8F-83E0DDAAB1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E1CA8-4738-466D-B0B0-FB859B002B85}" type="datetimeFigureOut">
              <a:rPr lang="de-DE" smtClean="0"/>
              <a:t>06.03.2023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65D1002-7A82-81BF-36DA-982634945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D122144-CC5C-A915-40A9-165DD747E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7AB78-DBC5-4A81-82E0-5BC24C2B15A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3142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09F8C85-72C9-2249-3DA5-894A7B13D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777455C-8FF5-EAA1-1B86-24CD87763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E1CA8-4738-466D-B0B0-FB859B002B85}" type="datetimeFigureOut">
              <a:rPr lang="de-DE" smtClean="0"/>
              <a:t>06.03.2023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71901F8-8A99-E157-10FB-16A4F5AA8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BFD9F05-D729-B331-CA1E-003177311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7AB78-DBC5-4A81-82E0-5BC24C2B15A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9737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A5A0701-0D94-2D31-6E44-D146370B4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E1CA8-4738-466D-B0B0-FB859B002B85}" type="datetimeFigureOut">
              <a:rPr lang="de-DE" smtClean="0"/>
              <a:t>06.03.2023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6469841-CA9B-BE7F-3E37-A141ABEFD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EB27085-3D95-B05F-C8DB-95D0CF989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7AB78-DBC5-4A81-82E0-5BC24C2B15A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3314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F131C2-201D-21D0-ABF7-3AB6C25E6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C7C7777-123A-8736-54FA-5DBA25F2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DFF628C-29D7-75A2-C981-7E776BE2F7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02AD75B-D9FE-0730-CA63-6EBF7B326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E1CA8-4738-466D-B0B0-FB859B002B85}" type="datetimeFigureOut">
              <a:rPr lang="de-DE" smtClean="0"/>
              <a:t>06.03.2023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8145A5A-9495-9532-CAB7-4BB8C7535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25E9DE8-61B9-D8DA-D79C-D3283D7EF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7AB78-DBC5-4A81-82E0-5BC24C2B15A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1582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0609157-B3CD-9EA0-5C93-9F32A9917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7D680EBB-E1C6-F51F-9738-D7188E87C3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CC48D9F-69AB-F938-F492-E0CA55FBC0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92D177C-5F1A-A88F-929E-2CB892F926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E1CA8-4738-466D-B0B0-FB859B002B85}" type="datetimeFigureOut">
              <a:rPr lang="de-DE" smtClean="0"/>
              <a:t>06.03.2023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0158E04-524E-84E6-3BAC-C2D5ADE12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B8D0B37-43F8-757F-F2FF-C9E3317DD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7AB78-DBC5-4A81-82E0-5BC24C2B15A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0538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64BB8CC-C398-B706-C02A-41F0D36913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C707D86-5714-D0A8-DED0-66218AADA6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999C42B-9404-13A5-DC0C-9D7B4D9BC4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E1CA8-4738-466D-B0B0-FB859B002B85}" type="datetimeFigureOut">
              <a:rPr lang="de-DE" smtClean="0"/>
              <a:t>06.03.2023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0443E20-EFE5-2C71-38AE-1F9DAB3561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8EF3F81-8F7F-D521-0160-4DDBBD36F7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77AB78-DBC5-4A81-82E0-5BC24C2B15A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5391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>
            <a:extLst>
              <a:ext uri="{FF2B5EF4-FFF2-40B4-BE49-F238E27FC236}">
                <a16:creationId xmlns:a16="http://schemas.microsoft.com/office/drawing/2014/main" id="{983473BD-D018-5041-BF78-5B7EEED03E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86577"/>
              </p:ext>
            </p:extLst>
          </p:nvPr>
        </p:nvGraphicFramePr>
        <p:xfrm>
          <a:off x="1241589" y="0"/>
          <a:ext cx="9708821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DF" r:id="rId2" imgW="0" imgH="360" progId="FoxitPhantomPDF.Document">
                  <p:embed/>
                </p:oleObj>
              </mc:Choice>
              <mc:Fallback>
                <p:oleObj name="PDF" r:id="rId2" imgW="0" imgH="360" progId="FoxitPhantomPDF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41589" y="0"/>
                        <a:ext cx="9708821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0290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>
            <a:extLst>
              <a:ext uri="{FF2B5EF4-FFF2-40B4-BE49-F238E27FC236}">
                <a16:creationId xmlns:a16="http://schemas.microsoft.com/office/drawing/2014/main" id="{9568D9CF-1ACE-5059-9DBD-73094C5870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8721833"/>
              </p:ext>
            </p:extLst>
          </p:nvPr>
        </p:nvGraphicFramePr>
        <p:xfrm>
          <a:off x="1223107" y="-26110"/>
          <a:ext cx="9745785" cy="6884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DF" r:id="rId2" imgW="0" imgH="360" progId="FoxitPhantomPDF.Document">
                  <p:embed/>
                </p:oleObj>
              </mc:Choice>
              <mc:Fallback>
                <p:oleObj name="PDF" r:id="rId2" imgW="0" imgH="360" progId="FoxitPhantomPDF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23107" y="-26110"/>
                        <a:ext cx="9745785" cy="68841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0119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>
            <a:extLst>
              <a:ext uri="{FF2B5EF4-FFF2-40B4-BE49-F238E27FC236}">
                <a16:creationId xmlns:a16="http://schemas.microsoft.com/office/drawing/2014/main" id="{5EF35475-10B0-9887-A5AA-07428DC278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3253898"/>
              </p:ext>
            </p:extLst>
          </p:nvPr>
        </p:nvGraphicFramePr>
        <p:xfrm>
          <a:off x="1241589" y="0"/>
          <a:ext cx="9708821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DF" r:id="rId2" imgW="0" imgH="360" progId="FoxitPhantomPDF.Document">
                  <p:embed/>
                </p:oleObj>
              </mc:Choice>
              <mc:Fallback>
                <p:oleObj name="PDF" r:id="rId2" imgW="0" imgH="360" progId="FoxitPhantomPDF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41589" y="0"/>
                        <a:ext cx="9708821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392181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>
            <a:extLst>
              <a:ext uri="{FF2B5EF4-FFF2-40B4-BE49-F238E27FC236}">
                <a16:creationId xmlns:a16="http://schemas.microsoft.com/office/drawing/2014/main" id="{ABC854B9-AE7E-D03D-7A87-6925981DD0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238912"/>
              </p:ext>
            </p:extLst>
          </p:nvPr>
        </p:nvGraphicFramePr>
        <p:xfrm>
          <a:off x="1241589" y="0"/>
          <a:ext cx="9708821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DF" r:id="rId2" imgW="0" imgH="360" progId="FoxitPhantomPDF.Document">
                  <p:embed/>
                </p:oleObj>
              </mc:Choice>
              <mc:Fallback>
                <p:oleObj name="PDF" r:id="rId2" imgW="0" imgH="360" progId="FoxitPhantomPDF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41589" y="0"/>
                        <a:ext cx="9708821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22829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>
            <a:extLst>
              <a:ext uri="{FF2B5EF4-FFF2-40B4-BE49-F238E27FC236}">
                <a16:creationId xmlns:a16="http://schemas.microsoft.com/office/drawing/2014/main" id="{CB0D52BA-3C8C-E4CF-1F4C-15FD79C39B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8767452"/>
              </p:ext>
            </p:extLst>
          </p:nvPr>
        </p:nvGraphicFramePr>
        <p:xfrm>
          <a:off x="1241589" y="0"/>
          <a:ext cx="9708821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DF" r:id="rId2" imgW="0" imgH="360" progId="FoxitPhantomPDF.Document">
                  <p:embed/>
                </p:oleObj>
              </mc:Choice>
              <mc:Fallback>
                <p:oleObj name="PDF" r:id="rId2" imgW="0" imgH="360" progId="FoxitPhantomPDF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41589" y="0"/>
                        <a:ext cx="9708821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8270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Breitbild</PresentationFormat>
  <Paragraphs>0</Paragraphs>
  <Slides>5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Office</vt:lpstr>
      <vt:lpstr>Foxit PhantomPDF Document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Alexander Danzl</dc:creator>
  <cp:lastModifiedBy>Alexander Danzl</cp:lastModifiedBy>
  <cp:revision>1</cp:revision>
  <dcterms:created xsi:type="dcterms:W3CDTF">2023-03-06T15:05:53Z</dcterms:created>
  <dcterms:modified xsi:type="dcterms:W3CDTF">2023-03-06T15:05:57Z</dcterms:modified>
</cp:coreProperties>
</file>